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3"/>
  </p:notesMasterIdLst>
  <p:sldIdLst>
    <p:sldId id="6339" r:id="rId6"/>
    <p:sldId id="6340" r:id="rId7"/>
    <p:sldId id="6341" r:id="rId8"/>
    <p:sldId id="290" r:id="rId9"/>
    <p:sldId id="291" r:id="rId10"/>
    <p:sldId id="301" r:id="rId11"/>
    <p:sldId id="292" r:id="rId12"/>
    <p:sldId id="293" r:id="rId13"/>
    <p:sldId id="6320" r:id="rId14"/>
    <p:sldId id="294" r:id="rId15"/>
    <p:sldId id="296" r:id="rId16"/>
    <p:sldId id="298" r:id="rId17"/>
    <p:sldId id="6322" r:id="rId18"/>
    <p:sldId id="6317" r:id="rId19"/>
    <p:sldId id="300" r:id="rId20"/>
    <p:sldId id="299" r:id="rId21"/>
    <p:sldId id="302" r:id="rId22"/>
    <p:sldId id="6323" r:id="rId23"/>
    <p:sldId id="303" r:id="rId24"/>
    <p:sldId id="6324" r:id="rId25"/>
    <p:sldId id="6325" r:id="rId26"/>
    <p:sldId id="6326" r:id="rId27"/>
    <p:sldId id="6328" r:id="rId28"/>
    <p:sldId id="6329" r:id="rId29"/>
    <p:sldId id="6330" r:id="rId30"/>
    <p:sldId id="6331" r:id="rId31"/>
    <p:sldId id="6332" r:id="rId32"/>
    <p:sldId id="6333" r:id="rId33"/>
    <p:sldId id="6334" r:id="rId34"/>
    <p:sldId id="6338" r:id="rId35"/>
    <p:sldId id="6335" r:id="rId36"/>
    <p:sldId id="6337" r:id="rId37"/>
    <p:sldId id="325" r:id="rId38"/>
    <p:sldId id="324" r:id="rId39"/>
    <p:sldId id="330" r:id="rId40"/>
    <p:sldId id="328" r:id="rId41"/>
    <p:sldId id="327" r:id="rId4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FFFFFF"/>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6108E-7CC6-0065-49DA-67BFF7A928F3}" v="87" dt="2022-11-21T07:36:57.830"/>
    <p1510:client id="{327C3954-92DB-4B60-B470-47D27AAA9E34}" v="27" dt="2022-11-10T11:05:20.699"/>
    <p1510:client id="{648B0F48-A3DF-E6CC-01FB-DACED93953E1}" v="205" dt="2022-11-18T08:43:15.378"/>
    <p1510:client id="{D47421D8-6B5A-4D91-B5BF-991F95F76D6D}" v="463" dt="2022-11-17T18:51:26.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0" d="100"/>
          <a:sy n="110" d="100"/>
        </p:scale>
        <p:origin x="51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9A908-9A8F-4BCE-8FAF-A393D4435872}" type="datetimeFigureOut">
              <a:rPr lang="fi-FI" smtClean="0"/>
              <a:t>24.11.2022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56A4B-BAAC-47C9-B294-00DC69A79CEE}" type="slidenum">
              <a:rPr lang="fi-FI" smtClean="0"/>
              <a:t>‹#›</a:t>
            </a:fld>
            <a:endParaRPr lang="fi-FI"/>
          </a:p>
        </p:txBody>
      </p:sp>
    </p:spTree>
    <p:extLst>
      <p:ext uri="{BB962C8B-B14F-4D97-AF65-F5344CB8AC3E}">
        <p14:creationId xmlns:p14="http://schemas.microsoft.com/office/powerpoint/2010/main" val="373091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i="1"/>
              <a:t>Vaihda taustakuva. </a:t>
            </a:r>
            <a:r>
              <a:rPr lang="fi-FI" i="1" err="1"/>
              <a:t>hires</a:t>
            </a:r>
            <a:r>
              <a:rPr lang="fi-FI" i="1"/>
              <a:t> on tarkoitettu esityksiin isolla </a:t>
            </a:r>
            <a:r>
              <a:rPr lang="fi-FI" i="1" err="1"/>
              <a:t>screenillä</a:t>
            </a:r>
            <a:r>
              <a:rPr lang="fi-FI" i="1"/>
              <a:t> ja </a:t>
            </a:r>
            <a:r>
              <a:rPr lang="fi-FI" i="1" err="1"/>
              <a:t>lores</a:t>
            </a:r>
            <a:r>
              <a:rPr lang="fi-FI" i="1"/>
              <a:t>-kuvat ihan tavallisiin esityksiin.</a:t>
            </a:r>
          </a:p>
          <a:p>
            <a:endParaRPr lang="fi-FI"/>
          </a:p>
          <a:p>
            <a:r>
              <a:rPr lang="fi-FI"/>
              <a:t>https://tiera.sharepoint.com/hallinto/viestinta/Kuvapankki/Forms/Pikkukuvat.aspx?id=%2Fhallinto%2Fviestinta%2FKuvapankki%2F2019%20%2D%20Tieran%20uuden%20ilmeen%20br%C3%A4ndikuvat%2FLowres</a:t>
            </a:r>
          </a:p>
          <a:p>
            <a:r>
              <a:rPr lang="fi-FI"/>
              <a:t>https://tiera.sharepoint.com/hallinto/viestinta/Kuvapankki/Forms/Pikkukuvat.aspx?id=%2Fhallinto%2Fviestinta%2FKuvapankki%2F2019%20%2D%20Tieran%20uuden%20ilmeen%20br%C3%A4ndikuvat%2FHires</a:t>
            </a:r>
          </a:p>
        </p:txBody>
      </p:sp>
      <p:sp>
        <p:nvSpPr>
          <p:cNvPr id="4" name="Dian numeron paikkamerkki 3"/>
          <p:cNvSpPr>
            <a:spLocks noGrp="1"/>
          </p:cNvSpPr>
          <p:nvPr>
            <p:ph type="sldNum" sz="quarter" idx="5"/>
          </p:nvPr>
        </p:nvSpPr>
        <p:spPr/>
        <p:txBody>
          <a:bodyPr/>
          <a:lstStyle/>
          <a:p>
            <a:fld id="{DC156A4B-BAAC-47C9-B294-00DC69A79CEE}" type="slidenum">
              <a:rPr lang="fi-FI" smtClean="0"/>
              <a:t>4</a:t>
            </a:fld>
            <a:endParaRPr lang="fi-FI"/>
          </a:p>
        </p:txBody>
      </p:sp>
    </p:spTree>
    <p:extLst>
      <p:ext uri="{BB962C8B-B14F-4D97-AF65-F5344CB8AC3E}">
        <p14:creationId xmlns:p14="http://schemas.microsoft.com/office/powerpoint/2010/main" val="139579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Huomiota</a:t>
            </a:r>
            <a:r>
              <a:rPr lang="en-US">
                <a:cs typeface="Calibri"/>
              </a:rPr>
              <a:t> </a:t>
            </a:r>
            <a:r>
              <a:rPr lang="en-US" err="1">
                <a:cs typeface="Calibri"/>
              </a:rPr>
              <a:t>seuraaviin</a:t>
            </a:r>
            <a:r>
              <a:rPr lang="en-US">
                <a:cs typeface="Calibri"/>
              </a:rPr>
              <a:t> </a:t>
            </a:r>
            <a:r>
              <a:rPr lang="en-US" err="1">
                <a:cs typeface="Calibri"/>
              </a:rPr>
              <a:t>kohtiin</a:t>
            </a:r>
            <a:r>
              <a:rPr lang="en-US">
                <a:cs typeface="Calibri"/>
              </a:rPr>
              <a:t>: </a:t>
            </a:r>
          </a:p>
          <a:p>
            <a:r>
              <a:rPr lang="en-US">
                <a:cs typeface="Calibri"/>
              </a:rPr>
              <a:t>- </a:t>
            </a:r>
            <a:r>
              <a:rPr lang="en-US" err="1">
                <a:cs typeface="Calibri"/>
              </a:rPr>
              <a:t>Yrityksen</a:t>
            </a:r>
            <a:r>
              <a:rPr lang="en-US">
                <a:cs typeface="Calibri"/>
              </a:rPr>
              <a:t> </a:t>
            </a:r>
            <a:r>
              <a:rPr lang="en-US" err="1">
                <a:cs typeface="Calibri"/>
              </a:rPr>
              <a:t>virallinen</a:t>
            </a:r>
            <a:r>
              <a:rPr lang="en-US">
                <a:cs typeface="Calibri"/>
              </a:rPr>
              <a:t> </a:t>
            </a:r>
            <a:r>
              <a:rPr lang="en-US" err="1">
                <a:cs typeface="Calibri"/>
              </a:rPr>
              <a:t>nimi</a:t>
            </a:r>
            <a:endParaRPr lang="en-US">
              <a:cs typeface="Calibri"/>
            </a:endParaRPr>
          </a:p>
          <a:p>
            <a:endParaRPr lang="en-US">
              <a:cs typeface="Calibri"/>
            </a:endParaRPr>
          </a:p>
        </p:txBody>
      </p:sp>
      <p:sp>
        <p:nvSpPr>
          <p:cNvPr id="4" name="Dian numeron paikkamerkki 3"/>
          <p:cNvSpPr>
            <a:spLocks noGrp="1"/>
          </p:cNvSpPr>
          <p:nvPr>
            <p:ph type="sldNum" sz="quarter" idx="5"/>
          </p:nvPr>
        </p:nvSpPr>
        <p:spPr/>
        <p:txBody>
          <a:bodyPr/>
          <a:lstStyle/>
          <a:p>
            <a:fld id="{DC156A4B-BAAC-47C9-B294-00DC69A79CEE}" type="slidenum">
              <a:rPr lang="fi-FI" smtClean="0"/>
              <a:t>12</a:t>
            </a:fld>
            <a:endParaRPr lang="fi-FI"/>
          </a:p>
        </p:txBody>
      </p:sp>
    </p:spTree>
    <p:extLst>
      <p:ext uri="{BB962C8B-B14F-4D97-AF65-F5344CB8AC3E}">
        <p14:creationId xmlns:p14="http://schemas.microsoft.com/office/powerpoint/2010/main" val="160508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Viitenumeron</a:t>
            </a:r>
            <a:r>
              <a:rPr lang="en-US">
                <a:cs typeface="Calibri"/>
              </a:rPr>
              <a:t> </a:t>
            </a:r>
            <a:r>
              <a:rPr lang="en-US" err="1">
                <a:cs typeface="Calibri"/>
              </a:rPr>
              <a:t>alku</a:t>
            </a:r>
            <a:r>
              <a:rPr lang="en-US">
                <a:cs typeface="Calibri"/>
              </a:rPr>
              <a:t>?</a:t>
            </a:r>
          </a:p>
        </p:txBody>
      </p:sp>
      <p:sp>
        <p:nvSpPr>
          <p:cNvPr id="4" name="Dian numeron paikkamerkki 3"/>
          <p:cNvSpPr>
            <a:spLocks noGrp="1"/>
          </p:cNvSpPr>
          <p:nvPr>
            <p:ph type="sldNum" sz="quarter" idx="5"/>
          </p:nvPr>
        </p:nvSpPr>
        <p:spPr/>
        <p:txBody>
          <a:bodyPr/>
          <a:lstStyle/>
          <a:p>
            <a:fld id="{DC156A4B-BAAC-47C9-B294-00DC69A79CEE}" type="slidenum">
              <a:rPr lang="fi-FI" smtClean="0"/>
              <a:t>13</a:t>
            </a:fld>
            <a:endParaRPr lang="fi-FI"/>
          </a:p>
        </p:txBody>
      </p:sp>
    </p:spTree>
    <p:extLst>
      <p:ext uri="{BB962C8B-B14F-4D97-AF65-F5344CB8AC3E}">
        <p14:creationId xmlns:p14="http://schemas.microsoft.com/office/powerpoint/2010/main" val="17112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b="1" err="1">
                <a:cs typeface="Calibri"/>
              </a:rPr>
              <a:t>Palvelualuejako</a:t>
            </a:r>
            <a:r>
              <a:rPr lang="en-US" b="1">
                <a:cs typeface="Calibri"/>
              </a:rPr>
              <a:t> (</a:t>
            </a:r>
            <a:r>
              <a:rPr lang="en-US" b="1" err="1">
                <a:cs typeface="Calibri"/>
              </a:rPr>
              <a:t>pohjoinen</a:t>
            </a:r>
            <a:r>
              <a:rPr lang="en-US" b="1">
                <a:cs typeface="Calibri"/>
              </a:rPr>
              <a:t>, </a:t>
            </a:r>
            <a:r>
              <a:rPr lang="en-US" b="1" err="1">
                <a:cs typeface="Calibri"/>
              </a:rPr>
              <a:t>keskinen</a:t>
            </a:r>
            <a:r>
              <a:rPr lang="en-US" b="1">
                <a:cs typeface="Calibri"/>
              </a:rPr>
              <a:t>, </a:t>
            </a:r>
            <a:r>
              <a:rPr lang="en-US" b="1" err="1">
                <a:cs typeface="Calibri"/>
              </a:rPr>
              <a:t>koillinen</a:t>
            </a:r>
            <a:r>
              <a:rPr lang="en-US" b="1">
                <a:cs typeface="Calibri"/>
              </a:rPr>
              <a:t>, </a:t>
            </a:r>
            <a:r>
              <a:rPr lang="en-US" b="1" err="1">
                <a:cs typeface="Calibri"/>
              </a:rPr>
              <a:t>eteläinen</a:t>
            </a:r>
            <a:r>
              <a:rPr lang="en-US" b="1">
                <a:cs typeface="Calibri"/>
              </a:rPr>
              <a:t>, </a:t>
            </a:r>
            <a:r>
              <a:rPr lang="en-US" b="1" err="1">
                <a:cs typeface="Calibri"/>
              </a:rPr>
              <a:t>läntinen</a:t>
            </a:r>
            <a:r>
              <a:rPr lang="en-US" b="1">
                <a:cs typeface="Calibri"/>
              </a:rPr>
              <a:t>)</a:t>
            </a:r>
          </a:p>
          <a:p>
            <a:r>
              <a:rPr lang="en-US" err="1">
                <a:cs typeface="Calibri"/>
              </a:rPr>
              <a:t>Kotihoito</a:t>
            </a:r>
          </a:p>
          <a:p>
            <a:r>
              <a:rPr lang="en-US">
                <a:cs typeface="Calibri"/>
              </a:rPr>
              <a:t>Rintamaveteraanien ja </a:t>
            </a:r>
            <a:r>
              <a:rPr lang="en-US" err="1">
                <a:cs typeface="Calibri"/>
              </a:rPr>
              <a:t>sotainvalidien</a:t>
            </a:r>
            <a:r>
              <a:rPr lang="en-US">
                <a:cs typeface="Calibri"/>
              </a:rPr>
              <a:t> </a:t>
            </a:r>
            <a:r>
              <a:rPr lang="en-US" err="1">
                <a:cs typeface="Calibri"/>
              </a:rPr>
              <a:t>tukipalvelu</a:t>
            </a:r>
          </a:p>
          <a:p>
            <a:endParaRPr lang="en-US">
              <a:cs typeface="Calibri"/>
            </a:endParaRPr>
          </a:p>
        </p:txBody>
      </p:sp>
      <p:sp>
        <p:nvSpPr>
          <p:cNvPr id="4" name="Dian numeron paikkamerkki 3"/>
          <p:cNvSpPr>
            <a:spLocks noGrp="1"/>
          </p:cNvSpPr>
          <p:nvPr>
            <p:ph type="sldNum" sz="quarter" idx="5"/>
          </p:nvPr>
        </p:nvSpPr>
        <p:spPr/>
        <p:txBody>
          <a:bodyPr/>
          <a:lstStyle/>
          <a:p>
            <a:fld id="{DC156A4B-BAAC-47C9-B294-00DC69A79CEE}" type="slidenum">
              <a:rPr lang="fi-FI" smtClean="0"/>
              <a:t>17</a:t>
            </a:fld>
            <a:endParaRPr lang="fi-FI"/>
          </a:p>
        </p:txBody>
      </p:sp>
    </p:spTree>
    <p:extLst>
      <p:ext uri="{BB962C8B-B14F-4D97-AF65-F5344CB8AC3E}">
        <p14:creationId xmlns:p14="http://schemas.microsoft.com/office/powerpoint/2010/main" val="144230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Sääntökirjat</a:t>
            </a:r>
            <a:r>
              <a:rPr lang="en-US">
                <a:cs typeface="Calibri"/>
              </a:rPr>
              <a:t> </a:t>
            </a:r>
            <a:r>
              <a:rPr lang="en-US" err="1">
                <a:cs typeface="Calibri"/>
              </a:rPr>
              <a:t>nettisivuilla</a:t>
            </a:r>
          </a:p>
          <a:p>
            <a:r>
              <a:rPr lang="en-US" err="1">
                <a:cs typeface="Calibri"/>
              </a:rPr>
              <a:t>Lymfaterapian</a:t>
            </a:r>
            <a:r>
              <a:rPr lang="en-US">
                <a:cs typeface="Calibri"/>
              </a:rPr>
              <a:t>/</a:t>
            </a:r>
            <a:r>
              <a:rPr lang="en-US" err="1">
                <a:cs typeface="Calibri"/>
              </a:rPr>
              <a:t>peruukkipalvelun</a:t>
            </a:r>
            <a:r>
              <a:rPr lang="en-US">
                <a:cs typeface="Calibri"/>
              </a:rPr>
              <a:t>/</a:t>
            </a:r>
            <a:r>
              <a:rPr lang="en-US" err="1">
                <a:cs typeface="Calibri"/>
              </a:rPr>
              <a:t>jalkaterapia</a:t>
            </a:r>
            <a:r>
              <a:rPr lang="en-US">
                <a:cs typeface="Calibri"/>
              </a:rPr>
              <a:t>/</a:t>
            </a:r>
            <a:r>
              <a:rPr lang="en-US" err="1">
                <a:cs typeface="Calibri"/>
              </a:rPr>
              <a:t>jalkojenhoito</a:t>
            </a:r>
            <a:r>
              <a:rPr lang="en-US">
                <a:cs typeface="Calibri"/>
              </a:rPr>
              <a:t> </a:t>
            </a:r>
            <a:r>
              <a:rPr lang="en-US" err="1">
                <a:cs typeface="Calibri"/>
              </a:rPr>
              <a:t>palvelukohtaiset</a:t>
            </a:r>
            <a:r>
              <a:rPr lang="en-US">
                <a:cs typeface="Calibri"/>
              </a:rPr>
              <a:t> </a:t>
            </a:r>
            <a:r>
              <a:rPr lang="en-US" err="1">
                <a:cs typeface="Calibri"/>
              </a:rPr>
              <a:t>sääntökirjat</a:t>
            </a:r>
            <a:r>
              <a:rPr lang="en-US">
                <a:cs typeface="Calibri"/>
              </a:rPr>
              <a:t> </a:t>
            </a:r>
            <a:r>
              <a:rPr lang="en-US" err="1">
                <a:cs typeface="Calibri"/>
              </a:rPr>
              <a:t>tulossa</a:t>
            </a:r>
            <a:r>
              <a:rPr lang="en-US">
                <a:cs typeface="Calibri"/>
              </a:rPr>
              <a:t> </a:t>
            </a:r>
            <a:r>
              <a:rPr lang="en-US" err="1">
                <a:cs typeface="Calibri"/>
              </a:rPr>
              <a:t>nettisivuilla</a:t>
            </a:r>
            <a:r>
              <a:rPr lang="en-US">
                <a:cs typeface="Calibri"/>
              </a:rPr>
              <a:t>-&gt; </a:t>
            </a:r>
            <a:r>
              <a:rPr lang="en-US" err="1">
                <a:cs typeface="Calibri"/>
              </a:rPr>
              <a:t>viimeistellään</a:t>
            </a:r>
            <a:r>
              <a:rPr lang="en-US">
                <a:cs typeface="Calibri"/>
              </a:rPr>
              <a:t> </a:t>
            </a:r>
            <a:r>
              <a:rPr lang="en-US" err="1">
                <a:cs typeface="Calibri"/>
              </a:rPr>
              <a:t>versiota</a:t>
            </a:r>
          </a:p>
        </p:txBody>
      </p:sp>
      <p:sp>
        <p:nvSpPr>
          <p:cNvPr id="4" name="Dian numeron paikkamerkki 3"/>
          <p:cNvSpPr>
            <a:spLocks noGrp="1"/>
          </p:cNvSpPr>
          <p:nvPr>
            <p:ph type="sldNum" sz="quarter" idx="5"/>
          </p:nvPr>
        </p:nvSpPr>
        <p:spPr/>
        <p:txBody>
          <a:bodyPr/>
          <a:lstStyle/>
          <a:p>
            <a:fld id="{DC156A4B-BAAC-47C9-B294-00DC69A79CEE}" type="slidenum">
              <a:rPr lang="fi-FI" smtClean="0"/>
              <a:t>18</a:t>
            </a:fld>
            <a:endParaRPr lang="fi-FI"/>
          </a:p>
        </p:txBody>
      </p:sp>
    </p:spTree>
    <p:extLst>
      <p:ext uri="{BB962C8B-B14F-4D97-AF65-F5344CB8AC3E}">
        <p14:creationId xmlns:p14="http://schemas.microsoft.com/office/powerpoint/2010/main" val="2329081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A5CB5F-7CEC-46D6-B4EB-905604FB9C97}"/>
              </a:ext>
            </a:extLst>
          </p:cNvPr>
          <p:cNvSpPr>
            <a:spLocks noGrp="1"/>
          </p:cNvSpPr>
          <p:nvPr>
            <p:ph type="ctrTitle"/>
          </p:nvPr>
        </p:nvSpPr>
        <p:spPr>
          <a:xfrm>
            <a:off x="1735138" y="1122363"/>
            <a:ext cx="8717709" cy="2158719"/>
          </a:xfrm>
        </p:spPr>
        <p:txBody>
          <a:bodyPr anchor="b"/>
          <a:lstStyle>
            <a:lvl1pPr algn="l">
              <a:defRPr sz="5500"/>
            </a:lvl1pPr>
          </a:lstStyle>
          <a:p>
            <a:r>
              <a:rPr lang="fi-FI"/>
              <a:t>Muokkaa ots. perustyyl. napsautt.</a:t>
            </a:r>
          </a:p>
        </p:txBody>
      </p:sp>
      <p:sp>
        <p:nvSpPr>
          <p:cNvPr id="3" name="Alaotsikko 2">
            <a:extLst>
              <a:ext uri="{FF2B5EF4-FFF2-40B4-BE49-F238E27FC236}">
                <a16:creationId xmlns:a16="http://schemas.microsoft.com/office/drawing/2014/main" id="{9548307B-89EE-451A-8F09-BD5488A7E0CF}"/>
              </a:ext>
            </a:extLst>
          </p:cNvPr>
          <p:cNvSpPr>
            <a:spLocks noGrp="1"/>
          </p:cNvSpPr>
          <p:nvPr>
            <p:ph type="subTitle" idx="1"/>
          </p:nvPr>
        </p:nvSpPr>
        <p:spPr>
          <a:xfrm>
            <a:off x="1735138" y="3446929"/>
            <a:ext cx="8717709" cy="1810871"/>
          </a:xfrm>
        </p:spPr>
        <p:txBody>
          <a:bodyPr/>
          <a:lstStyle>
            <a:lvl1pPr marL="0" indent="0" algn="l">
              <a:lnSpc>
                <a:spcPct val="90000"/>
              </a:lnSpc>
              <a:spcBef>
                <a:spcPts val="0"/>
              </a:spcBef>
              <a:buNone/>
              <a:defRPr sz="21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4A17E9B-CD41-40F0-BED1-33DCB3183CD8}"/>
              </a:ext>
            </a:extLst>
          </p:cNvPr>
          <p:cNvSpPr>
            <a:spLocks noGrp="1"/>
          </p:cNvSpPr>
          <p:nvPr>
            <p:ph type="dt" sz="half" idx="10"/>
          </p:nvPr>
        </p:nvSpPr>
        <p:spPr/>
        <p:txBody>
          <a:bodyPr/>
          <a:lstStyle/>
          <a:p>
            <a:fld id="{E0DA24AA-8DCE-46DA-B9A1-45D33ED192BD}" type="datetime1">
              <a:rPr lang="fi-FI" smtClean="0"/>
              <a:t>24.11.2022</a:t>
            </a:fld>
            <a:endParaRPr lang="fi-FI"/>
          </a:p>
        </p:txBody>
      </p:sp>
      <p:sp>
        <p:nvSpPr>
          <p:cNvPr id="5" name="Alatunnisteen paikkamerkki 4">
            <a:extLst>
              <a:ext uri="{FF2B5EF4-FFF2-40B4-BE49-F238E27FC236}">
                <a16:creationId xmlns:a16="http://schemas.microsoft.com/office/drawing/2014/main" id="{F972FB28-B9C8-4ABB-953B-3FE0B63E25BF}"/>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2161D8A9-A83F-4595-B390-C9D5C689E58B}"/>
              </a:ext>
            </a:extLst>
          </p:cNvPr>
          <p:cNvSpPr>
            <a:spLocks noGrp="1"/>
          </p:cNvSpPr>
          <p:nvPr>
            <p:ph type="sldNum" sz="quarter" idx="12"/>
          </p:nvPr>
        </p:nvSpPr>
        <p:spPr/>
        <p:txBody>
          <a:bodyPr/>
          <a:lstStyle/>
          <a:p>
            <a:fld id="{68B1901D-D2F9-40B9-A2A6-3B94EF7ECC12}" type="slidenum">
              <a:rPr lang="fi-FI" smtClean="0"/>
              <a:t>‹#›</a:t>
            </a:fld>
            <a:endParaRPr lang="fi-FI"/>
          </a:p>
        </p:txBody>
      </p:sp>
    </p:spTree>
    <p:extLst>
      <p:ext uri="{BB962C8B-B14F-4D97-AF65-F5344CB8AC3E}">
        <p14:creationId xmlns:p14="http://schemas.microsoft.com/office/powerpoint/2010/main" val="1777190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ksi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hasCustomPrompt="1"/>
          </p:nvPr>
        </p:nvSpPr>
        <p:spPr>
          <a:xfrm>
            <a:off x="435257" y="1636058"/>
            <a:ext cx="5465125" cy="448235"/>
          </a:xfrm>
        </p:spPr>
        <p:txBody>
          <a:bodyPr anchor="b" anchorCtr="0"/>
          <a:lstStyle>
            <a:lvl1pPr>
              <a:defRPr sz="3200"/>
            </a:lvl1pPr>
          </a:lstStyle>
          <a:p>
            <a:r>
              <a:rPr lang="fi-FI"/>
              <a:t>Otsikko</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a:xfrm>
            <a:off x="440018" y="2146130"/>
            <a:ext cx="5465125" cy="390412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4658397C-2297-4BDB-995B-6079204F4267}"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11" name="Sisällön paikkamerkki 2">
            <a:extLst>
              <a:ext uri="{FF2B5EF4-FFF2-40B4-BE49-F238E27FC236}">
                <a16:creationId xmlns:a16="http://schemas.microsoft.com/office/drawing/2014/main" id="{9B8AD9E6-5027-48CA-9A2A-B4543C7A8EC2}"/>
              </a:ext>
            </a:extLst>
          </p:cNvPr>
          <p:cNvSpPr>
            <a:spLocks noGrp="1"/>
          </p:cNvSpPr>
          <p:nvPr>
            <p:ph idx="14"/>
          </p:nvPr>
        </p:nvSpPr>
        <p:spPr>
          <a:xfrm>
            <a:off x="6319615" y="2145600"/>
            <a:ext cx="5425568" cy="390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Tekstin paikkamerkki 7">
            <a:extLst>
              <a:ext uri="{FF2B5EF4-FFF2-40B4-BE49-F238E27FC236}">
                <a16:creationId xmlns:a16="http://schemas.microsoft.com/office/drawing/2014/main" id="{D0C0C973-7F1B-4CD3-A548-532028E62A9F}"/>
              </a:ext>
            </a:extLst>
          </p:cNvPr>
          <p:cNvSpPr>
            <a:spLocks noGrp="1"/>
          </p:cNvSpPr>
          <p:nvPr>
            <p:ph type="body" sz="quarter" idx="21" hasCustomPrompt="1"/>
          </p:nvPr>
        </p:nvSpPr>
        <p:spPr>
          <a:xfrm>
            <a:off x="6319615" y="1638000"/>
            <a:ext cx="5425568" cy="450000"/>
          </a:xfrm>
        </p:spPr>
        <p:txBody>
          <a:bodyPr anchor="b" anchorCtr="0"/>
          <a:lstStyle>
            <a:lvl1pPr marL="0" indent="0">
              <a:lnSpc>
                <a:spcPct val="85000"/>
              </a:lnSpc>
              <a:spcBef>
                <a:spcPts val="0"/>
              </a:spcBef>
              <a:buNone/>
              <a:defRPr sz="3200" b="1">
                <a:solidFill>
                  <a:schemeClr val="tx2"/>
                </a:solidFill>
              </a:defRPr>
            </a:lvl1pPr>
          </a:lstStyle>
          <a:p>
            <a:pPr lvl="0"/>
            <a:r>
              <a:rPr lang="fi-FI"/>
              <a:t>Otsikko</a:t>
            </a:r>
          </a:p>
        </p:txBody>
      </p:sp>
    </p:spTree>
    <p:extLst>
      <p:ext uri="{BB962C8B-B14F-4D97-AF65-F5344CB8AC3E}">
        <p14:creationId xmlns:p14="http://schemas.microsoft.com/office/powerpoint/2010/main" val="75571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e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hasCustomPrompt="1"/>
          </p:nvPr>
        </p:nvSpPr>
        <p:spPr>
          <a:xfrm>
            <a:off x="435257" y="1636058"/>
            <a:ext cx="3600000" cy="448235"/>
          </a:xfrm>
        </p:spPr>
        <p:txBody>
          <a:bodyPr anchor="b" anchorCtr="0"/>
          <a:lstStyle>
            <a:lvl1pPr>
              <a:defRPr sz="3200"/>
            </a:lvl1pPr>
          </a:lstStyle>
          <a:p>
            <a:r>
              <a:rPr lang="fi-FI"/>
              <a:t>Otsikko</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a:xfrm>
            <a:off x="440019" y="2146130"/>
            <a:ext cx="3600000" cy="390412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4658397C-2297-4BDB-995B-6079204F4267}"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9" name="Sisällön paikkamerkki 2">
            <a:extLst>
              <a:ext uri="{FF2B5EF4-FFF2-40B4-BE49-F238E27FC236}">
                <a16:creationId xmlns:a16="http://schemas.microsoft.com/office/drawing/2014/main" id="{CCBAAEAB-3F65-4918-ACEE-9B45CDAD15B3}"/>
              </a:ext>
            </a:extLst>
          </p:cNvPr>
          <p:cNvSpPr>
            <a:spLocks noGrp="1"/>
          </p:cNvSpPr>
          <p:nvPr>
            <p:ph idx="13"/>
          </p:nvPr>
        </p:nvSpPr>
        <p:spPr>
          <a:xfrm>
            <a:off x="4299324" y="2145600"/>
            <a:ext cx="3600000" cy="390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2">
            <a:extLst>
              <a:ext uri="{FF2B5EF4-FFF2-40B4-BE49-F238E27FC236}">
                <a16:creationId xmlns:a16="http://schemas.microsoft.com/office/drawing/2014/main" id="{9B8AD9E6-5027-48CA-9A2A-B4543C7A8EC2}"/>
              </a:ext>
            </a:extLst>
          </p:cNvPr>
          <p:cNvSpPr>
            <a:spLocks noGrp="1"/>
          </p:cNvSpPr>
          <p:nvPr>
            <p:ph idx="14"/>
          </p:nvPr>
        </p:nvSpPr>
        <p:spPr>
          <a:xfrm>
            <a:off x="8145183" y="2145600"/>
            <a:ext cx="3600000" cy="390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3" name="Tekstin paikkamerkki 7">
            <a:extLst>
              <a:ext uri="{FF2B5EF4-FFF2-40B4-BE49-F238E27FC236}">
                <a16:creationId xmlns:a16="http://schemas.microsoft.com/office/drawing/2014/main" id="{A71D8339-35AB-454E-B2DD-2455C87A1C0C}"/>
              </a:ext>
            </a:extLst>
          </p:cNvPr>
          <p:cNvSpPr>
            <a:spLocks noGrp="1"/>
          </p:cNvSpPr>
          <p:nvPr>
            <p:ph type="body" sz="quarter" idx="21" hasCustomPrompt="1"/>
          </p:nvPr>
        </p:nvSpPr>
        <p:spPr>
          <a:xfrm>
            <a:off x="8145183" y="1638000"/>
            <a:ext cx="3600000" cy="450000"/>
          </a:xfrm>
        </p:spPr>
        <p:txBody>
          <a:bodyPr anchor="b" anchorCtr="0"/>
          <a:lstStyle>
            <a:lvl1pPr marL="0" indent="0">
              <a:lnSpc>
                <a:spcPct val="85000"/>
              </a:lnSpc>
              <a:spcBef>
                <a:spcPts val="0"/>
              </a:spcBef>
              <a:buNone/>
              <a:defRPr sz="3200" b="1">
                <a:solidFill>
                  <a:schemeClr val="tx2"/>
                </a:solidFill>
              </a:defRPr>
            </a:lvl1pPr>
          </a:lstStyle>
          <a:p>
            <a:pPr lvl="0"/>
            <a:r>
              <a:rPr lang="fi-FI"/>
              <a:t>Otsikko</a:t>
            </a:r>
          </a:p>
        </p:txBody>
      </p:sp>
      <p:sp>
        <p:nvSpPr>
          <p:cNvPr id="14" name="Tekstin paikkamerkki 7">
            <a:extLst>
              <a:ext uri="{FF2B5EF4-FFF2-40B4-BE49-F238E27FC236}">
                <a16:creationId xmlns:a16="http://schemas.microsoft.com/office/drawing/2014/main" id="{3EE41B41-F248-45CC-B744-AFEC3E036B93}"/>
              </a:ext>
            </a:extLst>
          </p:cNvPr>
          <p:cNvSpPr>
            <a:spLocks noGrp="1"/>
          </p:cNvSpPr>
          <p:nvPr>
            <p:ph type="body" sz="quarter" idx="22" hasCustomPrompt="1"/>
          </p:nvPr>
        </p:nvSpPr>
        <p:spPr>
          <a:xfrm>
            <a:off x="4299324" y="1638000"/>
            <a:ext cx="3599999" cy="450000"/>
          </a:xfrm>
        </p:spPr>
        <p:txBody>
          <a:bodyPr anchor="b" anchorCtr="0"/>
          <a:lstStyle>
            <a:lvl1pPr marL="0" indent="0">
              <a:lnSpc>
                <a:spcPct val="85000"/>
              </a:lnSpc>
              <a:spcBef>
                <a:spcPts val="0"/>
              </a:spcBef>
              <a:buNone/>
              <a:defRPr sz="3200" b="1">
                <a:solidFill>
                  <a:schemeClr val="tx2"/>
                </a:solidFill>
              </a:defRPr>
            </a:lvl1pPr>
          </a:lstStyle>
          <a:p>
            <a:pPr lvl="0"/>
            <a:r>
              <a:rPr lang="fi-FI"/>
              <a:t>Otsikko</a:t>
            </a:r>
          </a:p>
        </p:txBody>
      </p:sp>
    </p:spTree>
    <p:extLst>
      <p:ext uri="{BB962C8B-B14F-4D97-AF65-F5344CB8AC3E}">
        <p14:creationId xmlns:p14="http://schemas.microsoft.com/office/powerpoint/2010/main" val="416481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ljä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hasCustomPrompt="1"/>
          </p:nvPr>
        </p:nvSpPr>
        <p:spPr>
          <a:xfrm>
            <a:off x="435257" y="1636058"/>
            <a:ext cx="2585839" cy="448235"/>
          </a:xfrm>
        </p:spPr>
        <p:txBody>
          <a:bodyPr anchor="b" anchorCtr="0"/>
          <a:lstStyle>
            <a:lvl1pPr>
              <a:defRPr sz="3200"/>
            </a:lvl1pPr>
          </a:lstStyle>
          <a:p>
            <a:r>
              <a:rPr lang="fi-FI"/>
              <a:t>Otsikko</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a:xfrm>
            <a:off x="440019" y="2146130"/>
            <a:ext cx="2585839" cy="390412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4658397C-2297-4BDB-995B-6079204F4267}"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9" name="Sisällön paikkamerkki 2">
            <a:extLst>
              <a:ext uri="{FF2B5EF4-FFF2-40B4-BE49-F238E27FC236}">
                <a16:creationId xmlns:a16="http://schemas.microsoft.com/office/drawing/2014/main" id="{CCBAAEAB-3F65-4918-ACEE-9B45CDAD15B3}"/>
              </a:ext>
            </a:extLst>
          </p:cNvPr>
          <p:cNvSpPr>
            <a:spLocks noGrp="1"/>
          </p:cNvSpPr>
          <p:nvPr>
            <p:ph idx="13"/>
          </p:nvPr>
        </p:nvSpPr>
        <p:spPr>
          <a:xfrm>
            <a:off x="3354152" y="2145600"/>
            <a:ext cx="2585839" cy="390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2">
            <a:extLst>
              <a:ext uri="{FF2B5EF4-FFF2-40B4-BE49-F238E27FC236}">
                <a16:creationId xmlns:a16="http://schemas.microsoft.com/office/drawing/2014/main" id="{9B8AD9E6-5027-48CA-9A2A-B4543C7A8EC2}"/>
              </a:ext>
            </a:extLst>
          </p:cNvPr>
          <p:cNvSpPr>
            <a:spLocks noGrp="1"/>
          </p:cNvSpPr>
          <p:nvPr>
            <p:ph idx="14"/>
          </p:nvPr>
        </p:nvSpPr>
        <p:spPr>
          <a:xfrm>
            <a:off x="6252011" y="2145600"/>
            <a:ext cx="2585839" cy="390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Sisällön paikkamerkki 2">
            <a:extLst>
              <a:ext uri="{FF2B5EF4-FFF2-40B4-BE49-F238E27FC236}">
                <a16:creationId xmlns:a16="http://schemas.microsoft.com/office/drawing/2014/main" id="{F4379E94-6FEA-42D0-A340-26371BAE333A}"/>
              </a:ext>
            </a:extLst>
          </p:cNvPr>
          <p:cNvSpPr>
            <a:spLocks noGrp="1"/>
          </p:cNvSpPr>
          <p:nvPr>
            <p:ph idx="19"/>
          </p:nvPr>
        </p:nvSpPr>
        <p:spPr>
          <a:xfrm>
            <a:off x="9171470" y="2145600"/>
            <a:ext cx="2591999" cy="390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Tekstin paikkamerkki 7">
            <a:extLst>
              <a:ext uri="{FF2B5EF4-FFF2-40B4-BE49-F238E27FC236}">
                <a16:creationId xmlns:a16="http://schemas.microsoft.com/office/drawing/2014/main" id="{7B769A79-90F6-4062-AE23-ED70E5B6EF0F}"/>
              </a:ext>
            </a:extLst>
          </p:cNvPr>
          <p:cNvSpPr>
            <a:spLocks noGrp="1"/>
          </p:cNvSpPr>
          <p:nvPr>
            <p:ph type="body" sz="quarter" idx="20" hasCustomPrompt="1"/>
          </p:nvPr>
        </p:nvSpPr>
        <p:spPr>
          <a:xfrm>
            <a:off x="3354151" y="1638000"/>
            <a:ext cx="2585839" cy="450000"/>
          </a:xfrm>
        </p:spPr>
        <p:txBody>
          <a:bodyPr anchor="b" anchorCtr="0"/>
          <a:lstStyle>
            <a:lvl1pPr marL="0" indent="0">
              <a:lnSpc>
                <a:spcPct val="85000"/>
              </a:lnSpc>
              <a:spcBef>
                <a:spcPts val="0"/>
              </a:spcBef>
              <a:buNone/>
              <a:defRPr sz="3200" b="1">
                <a:solidFill>
                  <a:schemeClr val="tx2"/>
                </a:solidFill>
              </a:defRPr>
            </a:lvl1pPr>
          </a:lstStyle>
          <a:p>
            <a:pPr lvl="0"/>
            <a:r>
              <a:rPr lang="fi-FI"/>
              <a:t>Otsikko</a:t>
            </a:r>
          </a:p>
        </p:txBody>
      </p:sp>
      <p:sp>
        <p:nvSpPr>
          <p:cNvPr id="19" name="Tekstin paikkamerkki 7">
            <a:extLst>
              <a:ext uri="{FF2B5EF4-FFF2-40B4-BE49-F238E27FC236}">
                <a16:creationId xmlns:a16="http://schemas.microsoft.com/office/drawing/2014/main" id="{779879E6-9FC0-4583-B3D5-490225E0174B}"/>
              </a:ext>
            </a:extLst>
          </p:cNvPr>
          <p:cNvSpPr>
            <a:spLocks noGrp="1"/>
          </p:cNvSpPr>
          <p:nvPr>
            <p:ph type="body" sz="quarter" idx="21" hasCustomPrompt="1"/>
          </p:nvPr>
        </p:nvSpPr>
        <p:spPr>
          <a:xfrm>
            <a:off x="6253200" y="1638000"/>
            <a:ext cx="2585839" cy="450000"/>
          </a:xfrm>
        </p:spPr>
        <p:txBody>
          <a:bodyPr anchor="b" anchorCtr="0"/>
          <a:lstStyle>
            <a:lvl1pPr marL="0" indent="0">
              <a:lnSpc>
                <a:spcPct val="85000"/>
              </a:lnSpc>
              <a:spcBef>
                <a:spcPts val="0"/>
              </a:spcBef>
              <a:buNone/>
              <a:defRPr sz="3200" b="1">
                <a:solidFill>
                  <a:schemeClr val="tx2"/>
                </a:solidFill>
              </a:defRPr>
            </a:lvl1pPr>
          </a:lstStyle>
          <a:p>
            <a:pPr lvl="0"/>
            <a:r>
              <a:rPr lang="fi-FI"/>
              <a:t>Otsikko</a:t>
            </a:r>
          </a:p>
        </p:txBody>
      </p:sp>
      <p:sp>
        <p:nvSpPr>
          <p:cNvPr id="20" name="Tekstin paikkamerkki 7">
            <a:extLst>
              <a:ext uri="{FF2B5EF4-FFF2-40B4-BE49-F238E27FC236}">
                <a16:creationId xmlns:a16="http://schemas.microsoft.com/office/drawing/2014/main" id="{D390EB6C-E7AF-453F-9756-A11800CBF1F8}"/>
              </a:ext>
            </a:extLst>
          </p:cNvPr>
          <p:cNvSpPr>
            <a:spLocks noGrp="1"/>
          </p:cNvSpPr>
          <p:nvPr>
            <p:ph type="body" sz="quarter" idx="22" hasCustomPrompt="1"/>
          </p:nvPr>
        </p:nvSpPr>
        <p:spPr>
          <a:xfrm>
            <a:off x="9172800" y="1638000"/>
            <a:ext cx="2585839" cy="450000"/>
          </a:xfrm>
        </p:spPr>
        <p:txBody>
          <a:bodyPr anchor="b" anchorCtr="0"/>
          <a:lstStyle>
            <a:lvl1pPr marL="0" indent="0">
              <a:lnSpc>
                <a:spcPct val="85000"/>
              </a:lnSpc>
              <a:spcBef>
                <a:spcPts val="0"/>
              </a:spcBef>
              <a:buNone/>
              <a:defRPr sz="3200" b="1">
                <a:solidFill>
                  <a:schemeClr val="tx2"/>
                </a:solidFill>
              </a:defRPr>
            </a:lvl1pPr>
          </a:lstStyle>
          <a:p>
            <a:pPr lvl="0"/>
            <a:r>
              <a:rPr lang="fi-FI"/>
              <a:t>Otsikko</a:t>
            </a:r>
          </a:p>
        </p:txBody>
      </p:sp>
    </p:spTree>
    <p:extLst>
      <p:ext uri="{BB962C8B-B14F-4D97-AF65-F5344CB8AC3E}">
        <p14:creationId xmlns:p14="http://schemas.microsoft.com/office/powerpoint/2010/main" val="894364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ksi pal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a:xfrm>
            <a:off x="435257" y="425823"/>
            <a:ext cx="9192838" cy="448235"/>
          </a:xfrm>
        </p:spPr>
        <p:txBody>
          <a:bodyPr/>
          <a:lstStyle>
            <a:lvl1pPr>
              <a:defRPr sz="3200"/>
            </a:lvl1pPr>
          </a:lstStyle>
          <a:p>
            <a:r>
              <a:rPr lang="fi-FI"/>
              <a:t>Muokkaa ots. perustyyl. napsautt.</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23C7990A-2C0C-4086-8188-E47230614A27}"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11" name="Sisällön paikkamerkki 2">
            <a:extLst>
              <a:ext uri="{FF2B5EF4-FFF2-40B4-BE49-F238E27FC236}">
                <a16:creationId xmlns:a16="http://schemas.microsoft.com/office/drawing/2014/main" id="{688B4057-106A-46B0-A791-2AD45D78A06C}"/>
              </a:ext>
            </a:extLst>
          </p:cNvPr>
          <p:cNvSpPr>
            <a:spLocks noGrp="1"/>
          </p:cNvSpPr>
          <p:nvPr>
            <p:ph idx="1"/>
          </p:nvPr>
        </p:nvSpPr>
        <p:spPr>
          <a:xfrm>
            <a:off x="434973" y="1240994"/>
            <a:ext cx="11313274" cy="4810179"/>
          </a:xfrm>
        </p:spPr>
        <p:txBody>
          <a:bodyPr/>
          <a:lstStyle>
            <a:lvl1pPr>
              <a:defRPr sz="1200" b="0"/>
            </a:lvl1pPr>
            <a:lvl2pPr>
              <a:defRPr sz="1200" b="0"/>
            </a:lvl2pPr>
            <a:lvl3pPr>
              <a:defRPr sz="1200" b="0"/>
            </a:lvl3pPr>
            <a:lvl4pPr>
              <a:defRPr sz="1200" b="0"/>
            </a:lvl4pPr>
            <a:lvl5pPr>
              <a:defRPr sz="1200" b="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Tekstin paikkamerkki 7">
            <a:extLst>
              <a:ext uri="{FF2B5EF4-FFF2-40B4-BE49-F238E27FC236}">
                <a16:creationId xmlns:a16="http://schemas.microsoft.com/office/drawing/2014/main" id="{D3376B1A-9FAA-4990-94D5-741709C48E30}"/>
              </a:ext>
            </a:extLst>
          </p:cNvPr>
          <p:cNvSpPr>
            <a:spLocks noGrp="1"/>
          </p:cNvSpPr>
          <p:nvPr>
            <p:ph type="body" sz="quarter" idx="13"/>
          </p:nvPr>
        </p:nvSpPr>
        <p:spPr>
          <a:xfrm>
            <a:off x="434973" y="924801"/>
            <a:ext cx="9192839" cy="316193"/>
          </a:xfrm>
        </p:spPr>
        <p:txBody>
          <a:bodyPr/>
          <a:lstStyle>
            <a:lvl1pPr marL="0" indent="0">
              <a:buNone/>
              <a:defRPr b="1"/>
            </a:lvl1pPr>
            <a:lvl2pPr marL="179387" indent="0">
              <a:buNone/>
              <a:defRPr/>
            </a:lvl2pPr>
          </a:lstStyle>
          <a:p>
            <a:pPr lvl="0"/>
            <a:r>
              <a:rPr lang="fi-FI"/>
              <a:t>Muokkaa tekstin perustyylejä napsauttamalla</a:t>
            </a:r>
          </a:p>
        </p:txBody>
      </p:sp>
    </p:spTree>
    <p:extLst>
      <p:ext uri="{BB962C8B-B14F-4D97-AF65-F5344CB8AC3E}">
        <p14:creationId xmlns:p14="http://schemas.microsoft.com/office/powerpoint/2010/main" val="534287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a:xfrm>
            <a:off x="435257" y="425823"/>
            <a:ext cx="9192838" cy="448235"/>
          </a:xfrm>
        </p:spPr>
        <p:txBody>
          <a:bodyPr/>
          <a:lstStyle>
            <a:lvl1pPr>
              <a:defRPr sz="3200"/>
            </a:lvl1pPr>
          </a:lstStyle>
          <a:p>
            <a:r>
              <a:rPr lang="fi-FI"/>
              <a:t>Muokkaa ots. perustyyl. napsautt.</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23C7990A-2C0C-4086-8188-E47230614A27}"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10" name="Tekstin paikkamerkki 9">
            <a:extLst>
              <a:ext uri="{FF2B5EF4-FFF2-40B4-BE49-F238E27FC236}">
                <a16:creationId xmlns:a16="http://schemas.microsoft.com/office/drawing/2014/main" id="{9AFB755F-C9BC-4F84-9041-96DE06E23A37}"/>
              </a:ext>
            </a:extLst>
          </p:cNvPr>
          <p:cNvSpPr>
            <a:spLocks noGrp="1"/>
          </p:cNvSpPr>
          <p:nvPr>
            <p:ph type="body" sz="quarter" idx="15"/>
          </p:nvPr>
        </p:nvSpPr>
        <p:spPr>
          <a:xfrm>
            <a:off x="434975" y="1240994"/>
            <a:ext cx="5532930" cy="4809567"/>
          </a:xfrm>
        </p:spPr>
        <p:txBody>
          <a:bodyPr/>
          <a:lstStyle>
            <a:lvl1pPr>
              <a:defRPr sz="1200"/>
            </a:lvl1pPr>
            <a:lvl2pPr>
              <a:defRPr sz="1200" b="0"/>
            </a:lvl2pPr>
            <a:lvl3pPr>
              <a:defRPr sz="12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Tekstin paikkamerkki 14">
            <a:extLst>
              <a:ext uri="{FF2B5EF4-FFF2-40B4-BE49-F238E27FC236}">
                <a16:creationId xmlns:a16="http://schemas.microsoft.com/office/drawing/2014/main" id="{0092518C-40AB-4057-9513-17193F1BADD0}"/>
              </a:ext>
            </a:extLst>
          </p:cNvPr>
          <p:cNvSpPr>
            <a:spLocks noGrp="1"/>
          </p:cNvSpPr>
          <p:nvPr>
            <p:ph type="body" sz="quarter" idx="17"/>
          </p:nvPr>
        </p:nvSpPr>
        <p:spPr>
          <a:xfrm>
            <a:off x="6224096" y="1240994"/>
            <a:ext cx="5517054" cy="4809567"/>
          </a:xfrm>
        </p:spPr>
        <p:txBody>
          <a:bodyPr/>
          <a:lstStyle>
            <a:lvl1pPr>
              <a:defRPr sz="1200"/>
            </a:lvl1pPr>
            <a:lvl2pPr>
              <a:defRPr sz="1200" b="0"/>
            </a:lvl2pPr>
            <a:lvl3pPr>
              <a:defRPr sz="1200"/>
            </a:lvl3pPr>
            <a:lvl4pPr>
              <a:defRPr sz="1200"/>
            </a:lvl4pPr>
            <a:lvl5pPr>
              <a:defRPr sz="1200"/>
            </a:lvl5pPr>
          </a:lstStyle>
          <a:p>
            <a:pPr lvl="0"/>
            <a:r>
              <a:rPr lang="fi-FI"/>
              <a:t>Muokkaa tekstin perustyylejä napsauttamalla</a:t>
            </a:r>
          </a:p>
          <a:p>
            <a:pPr lvl="1"/>
            <a:r>
              <a:rPr lang="fi-FI"/>
              <a:t>toinen taso</a:t>
            </a:r>
          </a:p>
        </p:txBody>
      </p:sp>
      <p:sp>
        <p:nvSpPr>
          <p:cNvPr id="9" name="Tekstin paikkamerkki 7">
            <a:extLst>
              <a:ext uri="{FF2B5EF4-FFF2-40B4-BE49-F238E27FC236}">
                <a16:creationId xmlns:a16="http://schemas.microsoft.com/office/drawing/2014/main" id="{464457F6-34BE-41F8-9314-E1EE0D2CCB0C}"/>
              </a:ext>
            </a:extLst>
          </p:cNvPr>
          <p:cNvSpPr>
            <a:spLocks noGrp="1"/>
          </p:cNvSpPr>
          <p:nvPr>
            <p:ph type="body" sz="quarter" idx="13"/>
          </p:nvPr>
        </p:nvSpPr>
        <p:spPr>
          <a:xfrm>
            <a:off x="434973" y="924801"/>
            <a:ext cx="9192839" cy="316193"/>
          </a:xfrm>
        </p:spPr>
        <p:txBody>
          <a:bodyPr/>
          <a:lstStyle>
            <a:lvl1pPr marL="0" indent="0">
              <a:buNone/>
              <a:defRPr b="1"/>
            </a:lvl1pPr>
            <a:lvl2pPr marL="179387" indent="0">
              <a:buNone/>
              <a:defRPr/>
            </a:lvl2pPr>
          </a:lstStyle>
          <a:p>
            <a:pPr lvl="0"/>
            <a:r>
              <a:rPr lang="fi-FI"/>
              <a:t>Muokkaa tekstin perustyylejä napsauttamalla</a:t>
            </a:r>
          </a:p>
        </p:txBody>
      </p:sp>
    </p:spTree>
    <p:extLst>
      <p:ext uri="{BB962C8B-B14F-4D97-AF65-F5344CB8AC3E}">
        <p14:creationId xmlns:p14="http://schemas.microsoft.com/office/powerpoint/2010/main" val="2820468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e 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a:xfrm>
            <a:off x="435257" y="425823"/>
            <a:ext cx="9192838" cy="448235"/>
          </a:xfrm>
        </p:spPr>
        <p:txBody>
          <a:bodyPr/>
          <a:lstStyle>
            <a:lvl1pPr>
              <a:defRPr sz="3200"/>
            </a:lvl1pPr>
          </a:lstStyle>
          <a:p>
            <a:r>
              <a:rPr lang="fi-FI"/>
              <a:t>Muokkaa ots. perustyyl. napsautt.</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23C7990A-2C0C-4086-8188-E47230614A27}"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10" name="Tekstin paikkamerkki 9">
            <a:extLst>
              <a:ext uri="{FF2B5EF4-FFF2-40B4-BE49-F238E27FC236}">
                <a16:creationId xmlns:a16="http://schemas.microsoft.com/office/drawing/2014/main" id="{9AFB755F-C9BC-4F84-9041-96DE06E23A37}"/>
              </a:ext>
            </a:extLst>
          </p:cNvPr>
          <p:cNvSpPr>
            <a:spLocks noGrp="1"/>
          </p:cNvSpPr>
          <p:nvPr>
            <p:ph type="body" sz="quarter" idx="15"/>
          </p:nvPr>
        </p:nvSpPr>
        <p:spPr>
          <a:xfrm>
            <a:off x="434975" y="1240994"/>
            <a:ext cx="3600450" cy="4809567"/>
          </a:xfrm>
        </p:spPr>
        <p:txBody>
          <a:bodyPr/>
          <a:lstStyle>
            <a:lvl1pPr>
              <a:defRPr sz="1200"/>
            </a:lvl1pPr>
            <a:lvl2pPr>
              <a:defRPr sz="1200" b="0"/>
            </a:lvl2pPr>
            <a:lvl3pPr>
              <a:defRPr sz="12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3" name="Tekstin paikkamerkki 12">
            <a:extLst>
              <a:ext uri="{FF2B5EF4-FFF2-40B4-BE49-F238E27FC236}">
                <a16:creationId xmlns:a16="http://schemas.microsoft.com/office/drawing/2014/main" id="{AE08B163-8543-4FFA-B118-89D3D8CD9C0E}"/>
              </a:ext>
            </a:extLst>
          </p:cNvPr>
          <p:cNvSpPr>
            <a:spLocks noGrp="1"/>
          </p:cNvSpPr>
          <p:nvPr>
            <p:ph type="body" sz="quarter" idx="16"/>
          </p:nvPr>
        </p:nvSpPr>
        <p:spPr>
          <a:xfrm>
            <a:off x="4294188" y="1240994"/>
            <a:ext cx="3600450" cy="4809567"/>
          </a:xfrm>
        </p:spPr>
        <p:txBody>
          <a:bodyPr/>
          <a:lstStyle>
            <a:lvl1pPr>
              <a:defRPr sz="1200"/>
            </a:lvl1pPr>
            <a:lvl2pPr>
              <a:defRPr sz="1200" b="0"/>
            </a:lvl2pPr>
            <a:lvl3pPr>
              <a:defRPr sz="12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Tekstin paikkamerkki 14">
            <a:extLst>
              <a:ext uri="{FF2B5EF4-FFF2-40B4-BE49-F238E27FC236}">
                <a16:creationId xmlns:a16="http://schemas.microsoft.com/office/drawing/2014/main" id="{0092518C-40AB-4057-9513-17193F1BADD0}"/>
              </a:ext>
            </a:extLst>
          </p:cNvPr>
          <p:cNvSpPr>
            <a:spLocks noGrp="1"/>
          </p:cNvSpPr>
          <p:nvPr>
            <p:ph type="body" sz="quarter" idx="17"/>
          </p:nvPr>
        </p:nvSpPr>
        <p:spPr>
          <a:xfrm>
            <a:off x="8140700" y="1240994"/>
            <a:ext cx="3600450" cy="4809567"/>
          </a:xfrm>
        </p:spPr>
        <p:txBody>
          <a:bodyPr/>
          <a:lstStyle>
            <a:lvl1pPr>
              <a:defRPr sz="1200"/>
            </a:lvl1pPr>
            <a:lvl2pPr>
              <a:defRPr sz="1200" b="0"/>
            </a:lvl2pPr>
            <a:lvl3pPr>
              <a:defRPr sz="12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Tekstin paikkamerkki 7">
            <a:extLst>
              <a:ext uri="{FF2B5EF4-FFF2-40B4-BE49-F238E27FC236}">
                <a16:creationId xmlns:a16="http://schemas.microsoft.com/office/drawing/2014/main" id="{BEF853D8-4A37-4787-B895-3ED15C6CDBF3}"/>
              </a:ext>
            </a:extLst>
          </p:cNvPr>
          <p:cNvSpPr>
            <a:spLocks noGrp="1"/>
          </p:cNvSpPr>
          <p:nvPr>
            <p:ph type="body" sz="quarter" idx="13"/>
          </p:nvPr>
        </p:nvSpPr>
        <p:spPr>
          <a:xfrm>
            <a:off x="434973" y="924801"/>
            <a:ext cx="9192839" cy="316193"/>
          </a:xfrm>
        </p:spPr>
        <p:txBody>
          <a:bodyPr/>
          <a:lstStyle>
            <a:lvl1pPr marL="0" indent="0">
              <a:buNone/>
              <a:defRPr b="1"/>
            </a:lvl1pPr>
            <a:lvl2pPr marL="179387" indent="0">
              <a:buNone/>
              <a:defRPr/>
            </a:lvl2pPr>
          </a:lstStyle>
          <a:p>
            <a:pPr lvl="0"/>
            <a:r>
              <a:rPr lang="fi-FI"/>
              <a:t>Muokkaa tekstin perustyylejä napsauttamalla</a:t>
            </a:r>
          </a:p>
        </p:txBody>
      </p:sp>
    </p:spTree>
    <p:extLst>
      <p:ext uri="{BB962C8B-B14F-4D97-AF65-F5344CB8AC3E}">
        <p14:creationId xmlns:p14="http://schemas.microsoft.com/office/powerpoint/2010/main" val="1407301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ljä 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a:xfrm>
            <a:off x="435257" y="425823"/>
            <a:ext cx="9192838" cy="448235"/>
          </a:xfrm>
        </p:spPr>
        <p:txBody>
          <a:bodyPr/>
          <a:lstStyle>
            <a:lvl1pPr>
              <a:defRPr sz="3200"/>
            </a:lvl1pPr>
          </a:lstStyle>
          <a:p>
            <a:r>
              <a:rPr lang="fi-FI"/>
              <a:t>Muokkaa ots. perustyyl. napsautt.</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23C7990A-2C0C-4086-8188-E47230614A27}"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10" name="Tekstin paikkamerkki 9">
            <a:extLst>
              <a:ext uri="{FF2B5EF4-FFF2-40B4-BE49-F238E27FC236}">
                <a16:creationId xmlns:a16="http://schemas.microsoft.com/office/drawing/2014/main" id="{9AFB755F-C9BC-4F84-9041-96DE06E23A37}"/>
              </a:ext>
            </a:extLst>
          </p:cNvPr>
          <p:cNvSpPr>
            <a:spLocks noGrp="1"/>
          </p:cNvSpPr>
          <p:nvPr>
            <p:ph type="body" sz="quarter" idx="15"/>
          </p:nvPr>
        </p:nvSpPr>
        <p:spPr>
          <a:xfrm>
            <a:off x="434975" y="1129552"/>
            <a:ext cx="2592000" cy="4921009"/>
          </a:xfrm>
        </p:spPr>
        <p:txBody>
          <a:bodyPr/>
          <a:lstStyle>
            <a:lvl1pPr>
              <a:defRPr sz="1200"/>
            </a:lvl1pPr>
            <a:lvl2pPr>
              <a:defRPr sz="1200" b="0"/>
            </a:lvl2pPr>
            <a:lvl3pPr>
              <a:defRPr sz="12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3" name="Tekstin paikkamerkki 12">
            <a:extLst>
              <a:ext uri="{FF2B5EF4-FFF2-40B4-BE49-F238E27FC236}">
                <a16:creationId xmlns:a16="http://schemas.microsoft.com/office/drawing/2014/main" id="{AE08B163-8543-4FFA-B118-89D3D8CD9C0E}"/>
              </a:ext>
            </a:extLst>
          </p:cNvPr>
          <p:cNvSpPr>
            <a:spLocks noGrp="1"/>
          </p:cNvSpPr>
          <p:nvPr>
            <p:ph type="body" sz="quarter" idx="16"/>
          </p:nvPr>
        </p:nvSpPr>
        <p:spPr>
          <a:xfrm>
            <a:off x="3354152" y="1129552"/>
            <a:ext cx="2592000" cy="4921009"/>
          </a:xfrm>
        </p:spPr>
        <p:txBody>
          <a:bodyPr/>
          <a:lstStyle>
            <a:lvl1pPr>
              <a:defRPr sz="1200"/>
            </a:lvl1pPr>
            <a:lvl2pPr>
              <a:defRPr sz="1200" b="0"/>
            </a:lvl2pPr>
            <a:lvl3pPr>
              <a:defRPr sz="12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Tekstin paikkamerkki 14">
            <a:extLst>
              <a:ext uri="{FF2B5EF4-FFF2-40B4-BE49-F238E27FC236}">
                <a16:creationId xmlns:a16="http://schemas.microsoft.com/office/drawing/2014/main" id="{0092518C-40AB-4057-9513-17193F1BADD0}"/>
              </a:ext>
            </a:extLst>
          </p:cNvPr>
          <p:cNvSpPr>
            <a:spLocks noGrp="1"/>
          </p:cNvSpPr>
          <p:nvPr>
            <p:ph type="body" sz="quarter" idx="17"/>
          </p:nvPr>
        </p:nvSpPr>
        <p:spPr>
          <a:xfrm>
            <a:off x="9171469" y="1129552"/>
            <a:ext cx="2592000" cy="4921009"/>
          </a:xfrm>
        </p:spPr>
        <p:txBody>
          <a:bodyPr/>
          <a:lstStyle>
            <a:lvl1pPr>
              <a:defRPr sz="1200"/>
            </a:lvl1pPr>
            <a:lvl2pPr>
              <a:defRPr sz="1200" b="0"/>
            </a:lvl2pPr>
            <a:lvl3pPr>
              <a:defRPr sz="12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Tekstin paikkamerkki 12">
            <a:extLst>
              <a:ext uri="{FF2B5EF4-FFF2-40B4-BE49-F238E27FC236}">
                <a16:creationId xmlns:a16="http://schemas.microsoft.com/office/drawing/2014/main" id="{4E0916FA-D6EA-464B-8BEA-7858CFAF68EB}"/>
              </a:ext>
            </a:extLst>
          </p:cNvPr>
          <p:cNvSpPr>
            <a:spLocks noGrp="1"/>
          </p:cNvSpPr>
          <p:nvPr>
            <p:ph type="body" sz="quarter" idx="18"/>
          </p:nvPr>
        </p:nvSpPr>
        <p:spPr>
          <a:xfrm>
            <a:off x="6251175" y="1129552"/>
            <a:ext cx="2592000" cy="4921009"/>
          </a:xfrm>
        </p:spPr>
        <p:txBody>
          <a:bodyPr/>
          <a:lstStyle>
            <a:lvl1pPr>
              <a:defRPr sz="1200"/>
            </a:lvl1pPr>
            <a:lvl2pPr>
              <a:defRPr sz="1200" b="0"/>
            </a:lvl2pPr>
            <a:lvl3pPr>
              <a:defRPr sz="12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680426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 tai kaavio">
    <p:spTree>
      <p:nvGrpSpPr>
        <p:cNvPr id="1" name=""/>
        <p:cNvGrpSpPr/>
        <p:nvPr/>
      </p:nvGrpSpPr>
      <p:grpSpPr>
        <a:xfrm>
          <a:off x="0" y="0"/>
          <a:ext cx="0" cy="0"/>
          <a:chOff x="0" y="0"/>
          <a:chExt cx="0" cy="0"/>
        </a:xfrm>
      </p:grpSpPr>
      <p:sp>
        <p:nvSpPr>
          <p:cNvPr id="7" name="Sisällön paikkamerkki 6">
            <a:extLst>
              <a:ext uri="{FF2B5EF4-FFF2-40B4-BE49-F238E27FC236}">
                <a16:creationId xmlns:a16="http://schemas.microsoft.com/office/drawing/2014/main" id="{0FB7D8B4-E665-4350-A85D-3E19FAF6AD5D}"/>
              </a:ext>
            </a:extLst>
          </p:cNvPr>
          <p:cNvSpPr>
            <a:spLocks noGrp="1"/>
          </p:cNvSpPr>
          <p:nvPr>
            <p:ph sz="quarter" idx="16"/>
          </p:nvPr>
        </p:nvSpPr>
        <p:spPr>
          <a:xfrm>
            <a:off x="434975" y="1240994"/>
            <a:ext cx="11306174" cy="480896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a:xfrm>
            <a:off x="435257" y="425823"/>
            <a:ext cx="9192838" cy="448235"/>
          </a:xfrm>
        </p:spPr>
        <p:txBody>
          <a:bodyPr/>
          <a:lstStyle>
            <a:lvl1pPr>
              <a:defRPr sz="3200"/>
            </a:lvl1pPr>
          </a:lstStyle>
          <a:p>
            <a:r>
              <a:rPr lang="fi-FI"/>
              <a:t>Muokkaa ots. perustyyl. napsautt.</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23C7990A-2C0C-4086-8188-E47230614A27}"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8" name="Tekstin paikkamerkki 7">
            <a:extLst>
              <a:ext uri="{FF2B5EF4-FFF2-40B4-BE49-F238E27FC236}">
                <a16:creationId xmlns:a16="http://schemas.microsoft.com/office/drawing/2014/main" id="{76D7F26C-659C-4750-8CFD-3C71E64E5651}"/>
              </a:ext>
            </a:extLst>
          </p:cNvPr>
          <p:cNvSpPr>
            <a:spLocks noGrp="1"/>
          </p:cNvSpPr>
          <p:nvPr>
            <p:ph type="body" sz="quarter" idx="13"/>
          </p:nvPr>
        </p:nvSpPr>
        <p:spPr>
          <a:xfrm>
            <a:off x="434973" y="924801"/>
            <a:ext cx="9192839" cy="316193"/>
          </a:xfrm>
        </p:spPr>
        <p:txBody>
          <a:bodyPr/>
          <a:lstStyle>
            <a:lvl1pPr marL="0" indent="0">
              <a:buNone/>
              <a:defRPr b="1"/>
            </a:lvl1pPr>
            <a:lvl2pPr marL="179387" indent="0">
              <a:buNone/>
              <a:defRPr/>
            </a:lvl2pPr>
          </a:lstStyle>
          <a:p>
            <a:pPr lvl="0"/>
            <a:r>
              <a:rPr lang="fi-FI"/>
              <a:t>Muokkaa tekstin perustyylejä napsauttamalla</a:t>
            </a:r>
          </a:p>
        </p:txBody>
      </p:sp>
    </p:spTree>
    <p:extLst>
      <p:ext uri="{BB962C8B-B14F-4D97-AF65-F5344CB8AC3E}">
        <p14:creationId xmlns:p14="http://schemas.microsoft.com/office/powerpoint/2010/main" val="1256051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a:xfrm>
            <a:off x="435257" y="425823"/>
            <a:ext cx="9192838" cy="448235"/>
          </a:xfrm>
        </p:spPr>
        <p:txBody>
          <a:bodyPr/>
          <a:lstStyle>
            <a:lvl1pPr>
              <a:defRPr sz="3200"/>
            </a:lvl1pPr>
          </a:lstStyle>
          <a:p>
            <a:r>
              <a:rPr lang="fi-FI"/>
              <a:t>Muokkaa ots. perustyyl. napsautt.</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23C7990A-2C0C-4086-8188-E47230614A27}"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10" name="Tekstin paikkamerkki 9">
            <a:extLst>
              <a:ext uri="{FF2B5EF4-FFF2-40B4-BE49-F238E27FC236}">
                <a16:creationId xmlns:a16="http://schemas.microsoft.com/office/drawing/2014/main" id="{9AFB755F-C9BC-4F84-9041-96DE06E23A37}"/>
              </a:ext>
            </a:extLst>
          </p:cNvPr>
          <p:cNvSpPr>
            <a:spLocks noGrp="1"/>
          </p:cNvSpPr>
          <p:nvPr>
            <p:ph type="body" sz="quarter" idx="15"/>
          </p:nvPr>
        </p:nvSpPr>
        <p:spPr>
          <a:xfrm>
            <a:off x="434974" y="1240994"/>
            <a:ext cx="5204479" cy="4809567"/>
          </a:xfrm>
        </p:spPr>
        <p:txBody>
          <a:bodyPr/>
          <a:lstStyle>
            <a:lvl1pPr>
              <a:defRPr sz="1200"/>
            </a:lvl1pPr>
            <a:lvl2pPr>
              <a:defRPr sz="1200" b="0"/>
            </a:lvl2pPr>
            <a:lvl3pPr>
              <a:defRPr sz="1200"/>
            </a:lvl3pPr>
            <a:lvl4pPr>
              <a:defRPr sz="1200"/>
            </a:lvl4pPr>
            <a:lvl5pPr>
              <a:defRPr sz="1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isällön paikkamerkki 7">
            <a:extLst>
              <a:ext uri="{FF2B5EF4-FFF2-40B4-BE49-F238E27FC236}">
                <a16:creationId xmlns:a16="http://schemas.microsoft.com/office/drawing/2014/main" id="{05F56D50-9F7B-4799-B897-207B8AEC63B4}"/>
              </a:ext>
            </a:extLst>
          </p:cNvPr>
          <p:cNvSpPr>
            <a:spLocks noGrp="1"/>
          </p:cNvSpPr>
          <p:nvPr>
            <p:ph sz="quarter" idx="18"/>
          </p:nvPr>
        </p:nvSpPr>
        <p:spPr>
          <a:xfrm>
            <a:off x="6153150" y="1240994"/>
            <a:ext cx="5603875" cy="4809567"/>
          </a:xfrm>
        </p:spPr>
        <p:txBody>
          <a:bodyPr anchor="ctr" anchorCtr="0"/>
          <a:lstStyle>
            <a:lvl1pPr marL="0" indent="0" algn="ctr">
              <a:buNone/>
              <a:defRPr b="1" i="1"/>
            </a:lvl1pPr>
            <a:lvl2pPr marL="179387" indent="0">
              <a:buNone/>
              <a:defRPr/>
            </a:lvl2pPr>
          </a:lstStyle>
          <a:p>
            <a:pPr lvl="0"/>
            <a:r>
              <a:rPr lang="fi-FI"/>
              <a:t>Muokkaa tekstin perustyylejä napsauttamalla</a:t>
            </a:r>
          </a:p>
        </p:txBody>
      </p:sp>
      <p:sp>
        <p:nvSpPr>
          <p:cNvPr id="8" name="Tekstin paikkamerkki 7">
            <a:extLst>
              <a:ext uri="{FF2B5EF4-FFF2-40B4-BE49-F238E27FC236}">
                <a16:creationId xmlns:a16="http://schemas.microsoft.com/office/drawing/2014/main" id="{6F9F3BAE-0806-4B48-89E2-09AA358D6C84}"/>
              </a:ext>
            </a:extLst>
          </p:cNvPr>
          <p:cNvSpPr>
            <a:spLocks noGrp="1"/>
          </p:cNvSpPr>
          <p:nvPr>
            <p:ph type="body" sz="quarter" idx="13"/>
          </p:nvPr>
        </p:nvSpPr>
        <p:spPr>
          <a:xfrm>
            <a:off x="434973" y="924801"/>
            <a:ext cx="9192839" cy="316193"/>
          </a:xfrm>
        </p:spPr>
        <p:txBody>
          <a:bodyPr/>
          <a:lstStyle>
            <a:lvl1pPr marL="0" indent="0">
              <a:buNone/>
              <a:defRPr b="1"/>
            </a:lvl1pPr>
            <a:lvl2pPr marL="179387" indent="0">
              <a:buNone/>
              <a:defRPr/>
            </a:lvl2pPr>
          </a:lstStyle>
          <a:p>
            <a:pPr lvl="0"/>
            <a:r>
              <a:rPr lang="fi-FI"/>
              <a:t>Muokkaa tekstin perustyylejä napsauttamalla</a:t>
            </a:r>
          </a:p>
        </p:txBody>
      </p:sp>
    </p:spTree>
    <p:extLst>
      <p:ext uri="{BB962C8B-B14F-4D97-AF65-F5344CB8AC3E}">
        <p14:creationId xmlns:p14="http://schemas.microsoft.com/office/powerpoint/2010/main" val="1627559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2D99157A-D8DE-4402-9DD9-B7EC9B7D9CCF}"/>
              </a:ext>
            </a:extLst>
          </p:cNvPr>
          <p:cNvSpPr>
            <a:spLocks noGrp="1"/>
          </p:cNvSpPr>
          <p:nvPr>
            <p:ph type="pic" sz="quarter" idx="14"/>
          </p:nvPr>
        </p:nvSpPr>
        <p:spPr>
          <a:xfrm>
            <a:off x="6153150" y="0"/>
            <a:ext cx="6038850" cy="6858000"/>
          </a:xfrm>
        </p:spPr>
        <p:txBody>
          <a:bodyPr anchor="ctr" anchorCtr="0"/>
          <a:lstStyle>
            <a:lvl1pPr marL="0" indent="0" algn="ctr">
              <a:buNone/>
              <a:defRPr b="1" i="1"/>
            </a:lvl1pPr>
          </a:lstStyle>
          <a:p>
            <a:r>
              <a:rPr lang="fi-FI"/>
              <a:t>Lisää kuva napsauttamalla kuvaketta</a:t>
            </a:r>
          </a:p>
        </p:txBody>
      </p:sp>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a:xfrm>
            <a:off x="1735139" y="1616635"/>
            <a:ext cx="3998601" cy="442901"/>
          </a:xfrm>
        </p:spPr>
        <p:txBody>
          <a:bodyPr anchor="b" anchorCtr="0"/>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a:xfrm>
            <a:off x="1739900" y="2145600"/>
            <a:ext cx="3998601" cy="399825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E95FCBF4-7A83-41DA-B82A-CF8001ED503A}"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26" name="Tekstin paikkamerkki 22">
            <a:extLst>
              <a:ext uri="{FF2B5EF4-FFF2-40B4-BE49-F238E27FC236}">
                <a16:creationId xmlns:a16="http://schemas.microsoft.com/office/drawing/2014/main" id="{40A07DE4-7EBA-440B-AD14-62E39D131D35}"/>
              </a:ext>
            </a:extLst>
          </p:cNvPr>
          <p:cNvSpPr>
            <a:spLocks noGrp="1"/>
          </p:cNvSpPr>
          <p:nvPr>
            <p:ph type="body" sz="quarter" idx="15" hasCustomPrompt="1"/>
          </p:nvPr>
        </p:nvSpPr>
        <p:spPr>
          <a:xfrm>
            <a:off x="10252800" y="435600"/>
            <a:ext cx="1504800" cy="446400"/>
          </a:xfrm>
          <a:blipFill>
            <a:blip r:embed="rId2"/>
            <a:stretch>
              <a:fillRect/>
            </a:stretch>
          </a:blipFill>
        </p:spPr>
        <p:txBody>
          <a:bodyPr/>
          <a:lstStyle>
            <a:lvl1pPr marL="0" indent="0">
              <a:buNone/>
              <a:defRPr/>
            </a:lvl1pPr>
          </a:lstStyle>
          <a:p>
            <a:pPr lvl="0"/>
            <a:r>
              <a:rPr lang="fi-FI"/>
              <a:t> </a:t>
            </a:r>
          </a:p>
        </p:txBody>
      </p:sp>
    </p:spTree>
    <p:extLst>
      <p:ext uri="{BB962C8B-B14F-4D97-AF65-F5344CB8AC3E}">
        <p14:creationId xmlns:p14="http://schemas.microsoft.com/office/powerpoint/2010/main" val="174034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A5CB5F-7CEC-46D6-B4EB-905604FB9C97}"/>
              </a:ext>
            </a:extLst>
          </p:cNvPr>
          <p:cNvSpPr>
            <a:spLocks noGrp="1"/>
          </p:cNvSpPr>
          <p:nvPr>
            <p:ph type="ctrTitle"/>
          </p:nvPr>
        </p:nvSpPr>
        <p:spPr>
          <a:xfrm>
            <a:off x="1735138" y="1122363"/>
            <a:ext cx="8717709" cy="2158719"/>
          </a:xfrm>
        </p:spPr>
        <p:txBody>
          <a:bodyPr anchor="b"/>
          <a:lstStyle>
            <a:lvl1pPr algn="l">
              <a:defRPr sz="5500">
                <a:solidFill>
                  <a:srgbClr val="FFFFFF"/>
                </a:solidFill>
              </a:defRPr>
            </a:lvl1pPr>
          </a:lstStyle>
          <a:p>
            <a:r>
              <a:rPr lang="fi-FI"/>
              <a:t>Muokkaa ots. perustyyl. napsautt.</a:t>
            </a:r>
          </a:p>
        </p:txBody>
      </p:sp>
      <p:sp>
        <p:nvSpPr>
          <p:cNvPr id="3" name="Alaotsikko 2">
            <a:extLst>
              <a:ext uri="{FF2B5EF4-FFF2-40B4-BE49-F238E27FC236}">
                <a16:creationId xmlns:a16="http://schemas.microsoft.com/office/drawing/2014/main" id="{9548307B-89EE-451A-8F09-BD5488A7E0CF}"/>
              </a:ext>
            </a:extLst>
          </p:cNvPr>
          <p:cNvSpPr>
            <a:spLocks noGrp="1"/>
          </p:cNvSpPr>
          <p:nvPr>
            <p:ph type="subTitle" idx="1"/>
          </p:nvPr>
        </p:nvSpPr>
        <p:spPr>
          <a:xfrm>
            <a:off x="1735138" y="3446929"/>
            <a:ext cx="8717709" cy="1810871"/>
          </a:xfrm>
        </p:spPr>
        <p:txBody>
          <a:bodyPr/>
          <a:lstStyle>
            <a:lvl1pPr marL="0" indent="0" algn="l">
              <a:lnSpc>
                <a:spcPct val="90000"/>
              </a:lnSpc>
              <a:spcBef>
                <a:spcPts val="0"/>
              </a:spcBef>
              <a:buNone/>
              <a:defRPr sz="21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grpSp>
        <p:nvGrpSpPr>
          <p:cNvPr id="15" name="Ryhmä 14">
            <a:extLst>
              <a:ext uri="{FF2B5EF4-FFF2-40B4-BE49-F238E27FC236}">
                <a16:creationId xmlns:a16="http://schemas.microsoft.com/office/drawing/2014/main" id="{513C5FE6-AB1B-4312-90AD-881C2D563C8F}"/>
              </a:ext>
            </a:extLst>
          </p:cNvPr>
          <p:cNvGrpSpPr/>
          <p:nvPr userDrawn="1"/>
        </p:nvGrpSpPr>
        <p:grpSpPr bwMode="gray">
          <a:xfrm>
            <a:off x="10253913" y="436927"/>
            <a:ext cx="1503113" cy="447312"/>
            <a:chOff x="10253913" y="436927"/>
            <a:chExt cx="1503113" cy="447312"/>
          </a:xfrm>
          <a:solidFill>
            <a:srgbClr val="FFFFFF"/>
          </a:solidFill>
        </p:grpSpPr>
        <p:sp>
          <p:nvSpPr>
            <p:cNvPr id="16" name="Freeform 5">
              <a:extLst>
                <a:ext uri="{FF2B5EF4-FFF2-40B4-BE49-F238E27FC236}">
                  <a16:creationId xmlns:a16="http://schemas.microsoft.com/office/drawing/2014/main" id="{DEA98033-97BC-4DB1-8BB5-02FD511F6520}"/>
                </a:ext>
              </a:extLst>
            </p:cNvPr>
            <p:cNvSpPr>
              <a:spLocks noEditPoints="1"/>
            </p:cNvSpPr>
            <p:nvPr/>
          </p:nvSpPr>
          <p:spPr bwMode="gray">
            <a:xfrm>
              <a:off x="11156916" y="606641"/>
              <a:ext cx="206302" cy="215924"/>
            </a:xfrm>
            <a:custGeom>
              <a:avLst/>
              <a:gdLst>
                <a:gd name="T0" fmla="*/ 8858 w 8914"/>
                <a:gd name="T1" fmla="*/ 5437 h 9339"/>
                <a:gd name="T2" fmla="*/ 8914 w 8914"/>
                <a:gd name="T3" fmla="*/ 4568 h 9339"/>
                <a:gd name="T4" fmla="*/ 4586 w 8914"/>
                <a:gd name="T5" fmla="*/ 0 h 9339"/>
                <a:gd name="T6" fmla="*/ 0 w 8914"/>
                <a:gd name="T7" fmla="*/ 4642 h 9339"/>
                <a:gd name="T8" fmla="*/ 4734 w 8914"/>
                <a:gd name="T9" fmla="*/ 9339 h 9339"/>
                <a:gd name="T10" fmla="*/ 8117 w 8914"/>
                <a:gd name="T11" fmla="*/ 8217 h 9339"/>
                <a:gd name="T12" fmla="*/ 6503 w 8914"/>
                <a:gd name="T13" fmla="*/ 6712 h 9339"/>
                <a:gd name="T14" fmla="*/ 4901 w 8914"/>
                <a:gd name="T15" fmla="*/ 7175 h 9339"/>
                <a:gd name="T16" fmla="*/ 2515 w 8914"/>
                <a:gd name="T17" fmla="*/ 5437 h 9339"/>
                <a:gd name="T18" fmla="*/ 8858 w 8914"/>
                <a:gd name="T19" fmla="*/ 5437 h 9339"/>
                <a:gd name="T20" fmla="*/ 6510 w 8914"/>
                <a:gd name="T21" fmla="*/ 3699 h 9339"/>
                <a:gd name="T22" fmla="*/ 2534 w 8914"/>
                <a:gd name="T23" fmla="*/ 3699 h 9339"/>
                <a:gd name="T24" fmla="*/ 4568 w 8914"/>
                <a:gd name="T25" fmla="*/ 2108 h 9339"/>
                <a:gd name="T26" fmla="*/ 6510 w 8914"/>
                <a:gd name="T27" fmla="*/ 3699 h 9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14" h="9339">
                  <a:moveTo>
                    <a:pt x="8858" y="5437"/>
                  </a:moveTo>
                  <a:cubicBezTo>
                    <a:pt x="8877" y="5289"/>
                    <a:pt x="8914" y="4864"/>
                    <a:pt x="8914" y="4568"/>
                  </a:cubicBezTo>
                  <a:cubicBezTo>
                    <a:pt x="8914" y="1923"/>
                    <a:pt x="7139" y="0"/>
                    <a:pt x="4586" y="0"/>
                  </a:cubicBezTo>
                  <a:cubicBezTo>
                    <a:pt x="1905" y="0"/>
                    <a:pt x="0" y="1886"/>
                    <a:pt x="0" y="4642"/>
                  </a:cubicBezTo>
                  <a:cubicBezTo>
                    <a:pt x="0" y="7471"/>
                    <a:pt x="1960" y="9339"/>
                    <a:pt x="4734" y="9339"/>
                  </a:cubicBezTo>
                  <a:cubicBezTo>
                    <a:pt x="6313" y="9339"/>
                    <a:pt x="7369" y="8884"/>
                    <a:pt x="8117" y="8217"/>
                  </a:cubicBezTo>
                  <a:lnTo>
                    <a:pt x="6503" y="6712"/>
                  </a:lnTo>
                  <a:cubicBezTo>
                    <a:pt x="6083" y="6997"/>
                    <a:pt x="5558" y="7175"/>
                    <a:pt x="4901" y="7175"/>
                  </a:cubicBezTo>
                  <a:cubicBezTo>
                    <a:pt x="3680" y="7175"/>
                    <a:pt x="2811" y="6528"/>
                    <a:pt x="2515" y="5437"/>
                  </a:cubicBezTo>
                  <a:lnTo>
                    <a:pt x="8858" y="5437"/>
                  </a:lnTo>
                  <a:close/>
                  <a:moveTo>
                    <a:pt x="6510" y="3699"/>
                  </a:moveTo>
                  <a:lnTo>
                    <a:pt x="2534" y="3699"/>
                  </a:lnTo>
                  <a:cubicBezTo>
                    <a:pt x="2811" y="2663"/>
                    <a:pt x="3588" y="2108"/>
                    <a:pt x="4568" y="2108"/>
                  </a:cubicBezTo>
                  <a:cubicBezTo>
                    <a:pt x="5622" y="2108"/>
                    <a:pt x="6269" y="2737"/>
                    <a:pt x="6510" y="36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7" name="Rectangle 6">
              <a:extLst>
                <a:ext uri="{FF2B5EF4-FFF2-40B4-BE49-F238E27FC236}">
                  <a16:creationId xmlns:a16="http://schemas.microsoft.com/office/drawing/2014/main" id="{81A0E4F8-C582-453E-88A5-69C9B52FE01F}"/>
                </a:ext>
              </a:extLst>
            </p:cNvPr>
            <p:cNvSpPr>
              <a:spLocks noChangeArrowheads="1"/>
            </p:cNvSpPr>
            <p:nvPr/>
          </p:nvSpPr>
          <p:spPr bwMode="gray">
            <a:xfrm>
              <a:off x="11064729" y="609550"/>
              <a:ext cx="55939" cy="209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8" name="Freeform 7">
              <a:extLst>
                <a:ext uri="{FF2B5EF4-FFF2-40B4-BE49-F238E27FC236}">
                  <a16:creationId xmlns:a16="http://schemas.microsoft.com/office/drawing/2014/main" id="{CC80D0FC-EFAA-4B84-8706-922C494B21EB}"/>
                </a:ext>
              </a:extLst>
            </p:cNvPr>
            <p:cNvSpPr>
              <a:spLocks/>
            </p:cNvSpPr>
            <p:nvPr/>
          </p:nvSpPr>
          <p:spPr bwMode="gray">
            <a:xfrm>
              <a:off x="11057792" y="522733"/>
              <a:ext cx="71154" cy="68917"/>
            </a:xfrm>
            <a:custGeom>
              <a:avLst/>
              <a:gdLst>
                <a:gd name="T0" fmla="*/ 3070 w 3070"/>
                <a:gd name="T1" fmla="*/ 1479 h 2977"/>
                <a:gd name="T2" fmla="*/ 1535 w 3070"/>
                <a:gd name="T3" fmla="*/ 0 h 2977"/>
                <a:gd name="T4" fmla="*/ 0 w 3070"/>
                <a:gd name="T5" fmla="*/ 1479 h 2977"/>
                <a:gd name="T6" fmla="*/ 1535 w 3070"/>
                <a:gd name="T7" fmla="*/ 2977 h 2977"/>
                <a:gd name="T8" fmla="*/ 3070 w 3070"/>
                <a:gd name="T9" fmla="*/ 1479 h 2977"/>
              </a:gdLst>
              <a:ahLst/>
              <a:cxnLst>
                <a:cxn ang="0">
                  <a:pos x="T0" y="T1"/>
                </a:cxn>
                <a:cxn ang="0">
                  <a:pos x="T2" y="T3"/>
                </a:cxn>
                <a:cxn ang="0">
                  <a:pos x="T4" y="T5"/>
                </a:cxn>
                <a:cxn ang="0">
                  <a:pos x="T6" y="T7"/>
                </a:cxn>
                <a:cxn ang="0">
                  <a:pos x="T8" y="T9"/>
                </a:cxn>
              </a:cxnLst>
              <a:rect l="0" t="0" r="r" b="b"/>
              <a:pathLst>
                <a:path w="3070" h="2977">
                  <a:moveTo>
                    <a:pt x="3070" y="1479"/>
                  </a:moveTo>
                  <a:cubicBezTo>
                    <a:pt x="3070" y="665"/>
                    <a:pt x="2404" y="0"/>
                    <a:pt x="1535" y="0"/>
                  </a:cubicBezTo>
                  <a:cubicBezTo>
                    <a:pt x="647" y="0"/>
                    <a:pt x="0" y="665"/>
                    <a:pt x="0" y="1479"/>
                  </a:cubicBezTo>
                  <a:cubicBezTo>
                    <a:pt x="0" y="2311"/>
                    <a:pt x="647" y="2977"/>
                    <a:pt x="1535" y="2977"/>
                  </a:cubicBezTo>
                  <a:cubicBezTo>
                    <a:pt x="2404" y="2977"/>
                    <a:pt x="3070" y="2311"/>
                    <a:pt x="3070" y="14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9" name="Freeform 8">
              <a:extLst>
                <a:ext uri="{FF2B5EF4-FFF2-40B4-BE49-F238E27FC236}">
                  <a16:creationId xmlns:a16="http://schemas.microsoft.com/office/drawing/2014/main" id="{08AA9B2B-1186-4D7B-847D-78A8F9056AEE}"/>
                </a:ext>
              </a:extLst>
            </p:cNvPr>
            <p:cNvSpPr>
              <a:spLocks/>
            </p:cNvSpPr>
            <p:nvPr/>
          </p:nvSpPr>
          <p:spPr bwMode="gray">
            <a:xfrm>
              <a:off x="10822626" y="540633"/>
              <a:ext cx="209882" cy="281931"/>
            </a:xfrm>
            <a:custGeom>
              <a:avLst/>
              <a:gdLst>
                <a:gd name="T0" fmla="*/ 8587 w 9078"/>
                <a:gd name="T1" fmla="*/ 5027 h 12190"/>
                <a:gd name="T2" fmla="*/ 8587 w 9078"/>
                <a:gd name="T3" fmla="*/ 2980 h 12190"/>
                <a:gd name="T4" fmla="*/ 4619 w 9078"/>
                <a:gd name="T5" fmla="*/ 2980 h 12190"/>
                <a:gd name="T6" fmla="*/ 4619 w 9078"/>
                <a:gd name="T7" fmla="*/ 0 h 12190"/>
                <a:gd name="T8" fmla="*/ 2196 w 9078"/>
                <a:gd name="T9" fmla="*/ 0 h 12190"/>
                <a:gd name="T10" fmla="*/ 2196 w 9078"/>
                <a:gd name="T11" fmla="*/ 2980 h 12190"/>
                <a:gd name="T12" fmla="*/ 0 w 9078"/>
                <a:gd name="T13" fmla="*/ 2980 h 12190"/>
                <a:gd name="T14" fmla="*/ 0 w 9078"/>
                <a:gd name="T15" fmla="*/ 5027 h 12190"/>
                <a:gd name="T16" fmla="*/ 2196 w 9078"/>
                <a:gd name="T17" fmla="*/ 5027 h 12190"/>
                <a:gd name="T18" fmla="*/ 2196 w 9078"/>
                <a:gd name="T19" fmla="*/ 8903 h 12190"/>
                <a:gd name="T20" fmla="*/ 6238 w 9078"/>
                <a:gd name="T21" fmla="*/ 12190 h 12190"/>
                <a:gd name="T22" fmla="*/ 9078 w 9078"/>
                <a:gd name="T23" fmla="*/ 11015 h 12190"/>
                <a:gd name="T24" fmla="*/ 7410 w 9078"/>
                <a:gd name="T25" fmla="*/ 9459 h 12190"/>
                <a:gd name="T26" fmla="*/ 6226 w 9078"/>
                <a:gd name="T27" fmla="*/ 9925 h 12190"/>
                <a:gd name="T28" fmla="*/ 4628 w 9078"/>
                <a:gd name="T29" fmla="*/ 7502 h 12190"/>
                <a:gd name="T30" fmla="*/ 4619 w 9078"/>
                <a:gd name="T31" fmla="*/ 5027 h 12190"/>
                <a:gd name="T32" fmla="*/ 8587 w 9078"/>
                <a:gd name="T33" fmla="*/ 5027 h 1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78" h="12190">
                  <a:moveTo>
                    <a:pt x="8587" y="5027"/>
                  </a:moveTo>
                  <a:lnTo>
                    <a:pt x="8587" y="2980"/>
                  </a:lnTo>
                  <a:lnTo>
                    <a:pt x="4619" y="2980"/>
                  </a:lnTo>
                  <a:lnTo>
                    <a:pt x="4619" y="0"/>
                  </a:lnTo>
                  <a:lnTo>
                    <a:pt x="2196" y="0"/>
                  </a:lnTo>
                  <a:lnTo>
                    <a:pt x="2196" y="2980"/>
                  </a:lnTo>
                  <a:lnTo>
                    <a:pt x="0" y="2980"/>
                  </a:lnTo>
                  <a:lnTo>
                    <a:pt x="0" y="5027"/>
                  </a:lnTo>
                  <a:lnTo>
                    <a:pt x="2196" y="5027"/>
                  </a:lnTo>
                  <a:lnTo>
                    <a:pt x="2196" y="8903"/>
                  </a:lnTo>
                  <a:cubicBezTo>
                    <a:pt x="2541" y="11510"/>
                    <a:pt x="4308" y="12190"/>
                    <a:pt x="6238" y="12190"/>
                  </a:cubicBezTo>
                  <a:cubicBezTo>
                    <a:pt x="7267" y="12190"/>
                    <a:pt x="8326" y="11719"/>
                    <a:pt x="9078" y="11015"/>
                  </a:cubicBezTo>
                  <a:lnTo>
                    <a:pt x="7410" y="9459"/>
                  </a:lnTo>
                  <a:cubicBezTo>
                    <a:pt x="7029" y="9744"/>
                    <a:pt x="6790" y="9925"/>
                    <a:pt x="6226" y="9925"/>
                  </a:cubicBezTo>
                  <a:cubicBezTo>
                    <a:pt x="4679" y="9925"/>
                    <a:pt x="4628" y="8998"/>
                    <a:pt x="4628" y="7502"/>
                  </a:cubicBezTo>
                  <a:lnTo>
                    <a:pt x="4619" y="5027"/>
                  </a:lnTo>
                  <a:lnTo>
                    <a:pt x="8587" y="50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20" name="Freeform 9">
              <a:extLst>
                <a:ext uri="{FF2B5EF4-FFF2-40B4-BE49-F238E27FC236}">
                  <a16:creationId xmlns:a16="http://schemas.microsoft.com/office/drawing/2014/main" id="{A90B1D6E-5D11-49BE-90E0-C06A1822630D}"/>
                </a:ext>
              </a:extLst>
            </p:cNvPr>
            <p:cNvSpPr>
              <a:spLocks/>
            </p:cNvSpPr>
            <p:nvPr/>
          </p:nvSpPr>
          <p:spPr bwMode="gray">
            <a:xfrm>
              <a:off x="11399466" y="605075"/>
              <a:ext cx="120380" cy="213686"/>
            </a:xfrm>
            <a:custGeom>
              <a:avLst/>
              <a:gdLst>
                <a:gd name="T0" fmla="*/ 0 w 5206"/>
                <a:gd name="T1" fmla="*/ 9237 h 9237"/>
                <a:gd name="T2" fmla="*/ 2090 w 5206"/>
                <a:gd name="T3" fmla="*/ 9237 h 9237"/>
                <a:gd name="T4" fmla="*/ 2090 w 5206"/>
                <a:gd name="T5" fmla="*/ 3912 h 9237"/>
                <a:gd name="T6" fmla="*/ 4572 w 5206"/>
                <a:gd name="T7" fmla="*/ 2295 h 9237"/>
                <a:gd name="T8" fmla="*/ 5206 w 5206"/>
                <a:gd name="T9" fmla="*/ 2332 h 9237"/>
                <a:gd name="T10" fmla="*/ 5206 w 5206"/>
                <a:gd name="T11" fmla="*/ 0 h 9237"/>
                <a:gd name="T12" fmla="*/ 4945 w 5206"/>
                <a:gd name="T13" fmla="*/ 0 h 9237"/>
                <a:gd name="T14" fmla="*/ 2128 w 5206"/>
                <a:gd name="T15" fmla="*/ 1493 h 9237"/>
                <a:gd name="T16" fmla="*/ 2090 w 5206"/>
                <a:gd name="T17" fmla="*/ 1493 h 9237"/>
                <a:gd name="T18" fmla="*/ 2090 w 5206"/>
                <a:gd name="T19" fmla="*/ 131 h 9237"/>
                <a:gd name="T20" fmla="*/ 0 w 5206"/>
                <a:gd name="T21" fmla="*/ 131 h 9237"/>
                <a:gd name="T22" fmla="*/ 0 w 5206"/>
                <a:gd name="T23" fmla="*/ 9237 h 9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6" h="9237">
                  <a:moveTo>
                    <a:pt x="0" y="9237"/>
                  </a:moveTo>
                  <a:lnTo>
                    <a:pt x="2090" y="9237"/>
                  </a:lnTo>
                  <a:lnTo>
                    <a:pt x="2090" y="3912"/>
                  </a:lnTo>
                  <a:cubicBezTo>
                    <a:pt x="2090" y="3912"/>
                    <a:pt x="2986" y="2295"/>
                    <a:pt x="4572" y="2295"/>
                  </a:cubicBezTo>
                  <a:cubicBezTo>
                    <a:pt x="4721" y="2295"/>
                    <a:pt x="4964" y="2314"/>
                    <a:pt x="5206" y="2332"/>
                  </a:cubicBezTo>
                  <a:lnTo>
                    <a:pt x="5206" y="0"/>
                  </a:lnTo>
                  <a:lnTo>
                    <a:pt x="4945" y="0"/>
                  </a:lnTo>
                  <a:cubicBezTo>
                    <a:pt x="3844" y="0"/>
                    <a:pt x="2837" y="541"/>
                    <a:pt x="2128" y="1493"/>
                  </a:cubicBezTo>
                  <a:lnTo>
                    <a:pt x="2090" y="1493"/>
                  </a:lnTo>
                  <a:lnTo>
                    <a:pt x="2090" y="131"/>
                  </a:lnTo>
                  <a:lnTo>
                    <a:pt x="0" y="131"/>
                  </a:lnTo>
                  <a:lnTo>
                    <a:pt x="0" y="9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21" name="Freeform 10">
              <a:extLst>
                <a:ext uri="{FF2B5EF4-FFF2-40B4-BE49-F238E27FC236}">
                  <a16:creationId xmlns:a16="http://schemas.microsoft.com/office/drawing/2014/main" id="{460AAA5D-0E30-4DA1-B364-1E243330C2B9}"/>
                </a:ext>
              </a:extLst>
            </p:cNvPr>
            <p:cNvSpPr>
              <a:spLocks noEditPoints="1"/>
            </p:cNvSpPr>
            <p:nvPr/>
          </p:nvSpPr>
          <p:spPr bwMode="gray">
            <a:xfrm>
              <a:off x="11530362" y="605075"/>
              <a:ext cx="226664" cy="218832"/>
            </a:xfrm>
            <a:custGeom>
              <a:avLst/>
              <a:gdLst>
                <a:gd name="T0" fmla="*/ 5045 w 9800"/>
                <a:gd name="T1" fmla="*/ 7341 h 9463"/>
                <a:gd name="T2" fmla="*/ 2422 w 9800"/>
                <a:gd name="T3" fmla="*/ 4731 h 9463"/>
                <a:gd name="T4" fmla="*/ 5045 w 9800"/>
                <a:gd name="T5" fmla="*/ 2121 h 9463"/>
                <a:gd name="T6" fmla="*/ 7414 w 9800"/>
                <a:gd name="T7" fmla="*/ 3562 h 9463"/>
                <a:gd name="T8" fmla="*/ 7414 w 9800"/>
                <a:gd name="T9" fmla="*/ 5901 h 9463"/>
                <a:gd name="T10" fmla="*/ 5045 w 9800"/>
                <a:gd name="T11" fmla="*/ 7341 h 9463"/>
                <a:gd name="T12" fmla="*/ 4536 w 9800"/>
                <a:gd name="T13" fmla="*/ 0 h 9463"/>
                <a:gd name="T14" fmla="*/ 0 w 9800"/>
                <a:gd name="T15" fmla="*/ 4731 h 9463"/>
                <a:gd name="T16" fmla="*/ 4536 w 9800"/>
                <a:gd name="T17" fmla="*/ 9463 h 9463"/>
                <a:gd name="T18" fmla="*/ 7414 w 9800"/>
                <a:gd name="T19" fmla="*/ 8345 h 9463"/>
                <a:gd name="T20" fmla="*/ 7414 w 9800"/>
                <a:gd name="T21" fmla="*/ 9253 h 9463"/>
                <a:gd name="T22" fmla="*/ 9800 w 9800"/>
                <a:gd name="T23" fmla="*/ 9253 h 9463"/>
                <a:gd name="T24" fmla="*/ 9800 w 9800"/>
                <a:gd name="T25" fmla="*/ 210 h 9463"/>
                <a:gd name="T26" fmla="*/ 7414 w 9800"/>
                <a:gd name="T27" fmla="*/ 210 h 9463"/>
                <a:gd name="T28" fmla="*/ 7414 w 9800"/>
                <a:gd name="T29" fmla="*/ 1117 h 9463"/>
                <a:gd name="T30" fmla="*/ 4536 w 9800"/>
                <a:gd name="T31" fmla="*/ 0 h 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00" h="9463">
                  <a:moveTo>
                    <a:pt x="5045" y="7341"/>
                  </a:moveTo>
                  <a:cubicBezTo>
                    <a:pt x="3562" y="7341"/>
                    <a:pt x="2422" y="6207"/>
                    <a:pt x="2422" y="4731"/>
                  </a:cubicBezTo>
                  <a:cubicBezTo>
                    <a:pt x="2422" y="3256"/>
                    <a:pt x="3562" y="2121"/>
                    <a:pt x="5045" y="2121"/>
                  </a:cubicBezTo>
                  <a:cubicBezTo>
                    <a:pt x="6098" y="2121"/>
                    <a:pt x="7001" y="2697"/>
                    <a:pt x="7414" y="3562"/>
                  </a:cubicBezTo>
                  <a:lnTo>
                    <a:pt x="7414" y="5901"/>
                  </a:lnTo>
                  <a:cubicBezTo>
                    <a:pt x="7001" y="6765"/>
                    <a:pt x="6098" y="7341"/>
                    <a:pt x="5045" y="7341"/>
                  </a:cubicBezTo>
                  <a:close/>
                  <a:moveTo>
                    <a:pt x="4536" y="0"/>
                  </a:moveTo>
                  <a:cubicBezTo>
                    <a:pt x="1922" y="0"/>
                    <a:pt x="0" y="2139"/>
                    <a:pt x="0" y="4731"/>
                  </a:cubicBezTo>
                  <a:cubicBezTo>
                    <a:pt x="0" y="7324"/>
                    <a:pt x="1922" y="9463"/>
                    <a:pt x="4536" y="9463"/>
                  </a:cubicBezTo>
                  <a:cubicBezTo>
                    <a:pt x="5642" y="9463"/>
                    <a:pt x="6659" y="9078"/>
                    <a:pt x="7414" y="8345"/>
                  </a:cubicBezTo>
                  <a:lnTo>
                    <a:pt x="7414" y="9253"/>
                  </a:lnTo>
                  <a:lnTo>
                    <a:pt x="9800" y="9253"/>
                  </a:lnTo>
                  <a:lnTo>
                    <a:pt x="9800" y="210"/>
                  </a:lnTo>
                  <a:lnTo>
                    <a:pt x="7414" y="210"/>
                  </a:lnTo>
                  <a:lnTo>
                    <a:pt x="7414" y="1117"/>
                  </a:lnTo>
                  <a:cubicBezTo>
                    <a:pt x="6659" y="384"/>
                    <a:pt x="5642" y="0"/>
                    <a:pt x="45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22" name="Freeform 11">
              <a:extLst>
                <a:ext uri="{FF2B5EF4-FFF2-40B4-BE49-F238E27FC236}">
                  <a16:creationId xmlns:a16="http://schemas.microsoft.com/office/drawing/2014/main" id="{29E030E9-0E5E-45E2-B4B7-B34546C64C2B}"/>
                </a:ext>
              </a:extLst>
            </p:cNvPr>
            <p:cNvSpPr>
              <a:spLocks/>
            </p:cNvSpPr>
            <p:nvPr/>
          </p:nvSpPr>
          <p:spPr bwMode="gray">
            <a:xfrm>
              <a:off x="10253913" y="436927"/>
              <a:ext cx="200078" cy="200078"/>
            </a:xfrm>
            <a:custGeom>
              <a:avLst/>
              <a:gdLst>
                <a:gd name="T0" fmla="*/ 7417 w 11492"/>
                <a:gd name="T1" fmla="*/ 7373 h 11497"/>
                <a:gd name="T2" fmla="*/ 11492 w 11492"/>
                <a:gd name="T3" fmla="*/ 7373 h 11497"/>
                <a:gd name="T4" fmla="*/ 11492 w 11492"/>
                <a:gd name="T5" fmla="*/ 4079 h 11497"/>
                <a:gd name="T6" fmla="*/ 7417 w 11492"/>
                <a:gd name="T7" fmla="*/ 4079 h 11497"/>
                <a:gd name="T8" fmla="*/ 7417 w 11492"/>
                <a:gd name="T9" fmla="*/ 0 h 11497"/>
                <a:gd name="T10" fmla="*/ 4079 w 11492"/>
                <a:gd name="T11" fmla="*/ 0 h 11497"/>
                <a:gd name="T12" fmla="*/ 4079 w 11492"/>
                <a:gd name="T13" fmla="*/ 4079 h 11497"/>
                <a:gd name="T14" fmla="*/ 0 w 11492"/>
                <a:gd name="T15" fmla="*/ 4079 h 11497"/>
                <a:gd name="T16" fmla="*/ 0 w 11492"/>
                <a:gd name="T17" fmla="*/ 7373 h 11497"/>
                <a:gd name="T18" fmla="*/ 4079 w 11492"/>
                <a:gd name="T19" fmla="*/ 7373 h 11497"/>
                <a:gd name="T20" fmla="*/ 4079 w 11492"/>
                <a:gd name="T21" fmla="*/ 11497 h 11497"/>
                <a:gd name="T22" fmla="*/ 7417 w 11492"/>
                <a:gd name="T23" fmla="*/ 11497 h 11497"/>
                <a:gd name="T24" fmla="*/ 7417 w 11492"/>
                <a:gd name="T25" fmla="*/ 11497 h 11497"/>
                <a:gd name="T26" fmla="*/ 7417 w 11492"/>
                <a:gd name="T27" fmla="*/ 7373 h 1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92" h="11497">
                  <a:moveTo>
                    <a:pt x="7417" y="7373"/>
                  </a:moveTo>
                  <a:lnTo>
                    <a:pt x="11492" y="7373"/>
                  </a:lnTo>
                  <a:lnTo>
                    <a:pt x="11492" y="4079"/>
                  </a:lnTo>
                  <a:lnTo>
                    <a:pt x="7417" y="4079"/>
                  </a:lnTo>
                  <a:lnTo>
                    <a:pt x="7417" y="0"/>
                  </a:lnTo>
                  <a:lnTo>
                    <a:pt x="4079" y="0"/>
                  </a:lnTo>
                  <a:lnTo>
                    <a:pt x="4079" y="4079"/>
                  </a:lnTo>
                  <a:lnTo>
                    <a:pt x="0" y="4079"/>
                  </a:lnTo>
                  <a:lnTo>
                    <a:pt x="0" y="7373"/>
                  </a:lnTo>
                  <a:lnTo>
                    <a:pt x="4079" y="7373"/>
                  </a:lnTo>
                  <a:lnTo>
                    <a:pt x="4079" y="11497"/>
                  </a:lnTo>
                  <a:lnTo>
                    <a:pt x="7417" y="11497"/>
                  </a:lnTo>
                  <a:lnTo>
                    <a:pt x="7417" y="11497"/>
                  </a:lnTo>
                  <a:lnTo>
                    <a:pt x="7417" y="73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23" name="Freeform 12">
              <a:extLst>
                <a:ext uri="{FF2B5EF4-FFF2-40B4-BE49-F238E27FC236}">
                  <a16:creationId xmlns:a16="http://schemas.microsoft.com/office/drawing/2014/main" id="{096DF4BE-EE77-435D-8293-546E00214F91}"/>
                </a:ext>
              </a:extLst>
            </p:cNvPr>
            <p:cNvSpPr>
              <a:spLocks/>
            </p:cNvSpPr>
            <p:nvPr/>
          </p:nvSpPr>
          <p:spPr bwMode="gray">
            <a:xfrm>
              <a:off x="10324816" y="507999"/>
              <a:ext cx="381630" cy="376240"/>
            </a:xfrm>
            <a:custGeom>
              <a:avLst/>
              <a:gdLst>
                <a:gd name="T0" fmla="*/ 21916 w 21916"/>
                <a:gd name="T1" fmla="*/ 11558 h 21617"/>
                <a:gd name="T2" fmla="*/ 21916 w 21916"/>
                <a:gd name="T3" fmla="*/ 0 h 21617"/>
                <a:gd name="T4" fmla="*/ 11718 w 21916"/>
                <a:gd name="T5" fmla="*/ 0 h 21617"/>
                <a:gd name="T6" fmla="*/ 11718 w 21916"/>
                <a:gd name="T7" fmla="*/ 3293 h 21617"/>
                <a:gd name="T8" fmla="*/ 18577 w 21916"/>
                <a:gd name="T9" fmla="*/ 3293 h 21617"/>
                <a:gd name="T10" fmla="*/ 18577 w 21916"/>
                <a:gd name="T11" fmla="*/ 11330 h 21617"/>
                <a:gd name="T12" fmla="*/ 10958 w 21916"/>
                <a:gd name="T13" fmla="*/ 18324 h 21617"/>
                <a:gd name="T14" fmla="*/ 3344 w 21916"/>
                <a:gd name="T15" fmla="*/ 11513 h 21617"/>
                <a:gd name="T16" fmla="*/ 0 w 21916"/>
                <a:gd name="T17" fmla="*/ 11513 h 21617"/>
                <a:gd name="T18" fmla="*/ 0 w 21916"/>
                <a:gd name="T19" fmla="*/ 11558 h 21617"/>
                <a:gd name="T20" fmla="*/ 10958 w 21916"/>
                <a:gd name="T21" fmla="*/ 21617 h 21617"/>
                <a:gd name="T22" fmla="*/ 21916 w 21916"/>
                <a:gd name="T23" fmla="*/ 11558 h 2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16" h="21617">
                  <a:moveTo>
                    <a:pt x="21916" y="11558"/>
                  </a:moveTo>
                  <a:lnTo>
                    <a:pt x="21916" y="0"/>
                  </a:lnTo>
                  <a:lnTo>
                    <a:pt x="11718" y="0"/>
                  </a:lnTo>
                  <a:lnTo>
                    <a:pt x="11718" y="3293"/>
                  </a:lnTo>
                  <a:lnTo>
                    <a:pt x="18577" y="3293"/>
                  </a:lnTo>
                  <a:lnTo>
                    <a:pt x="18577" y="11330"/>
                  </a:lnTo>
                  <a:cubicBezTo>
                    <a:pt x="18577" y="15900"/>
                    <a:pt x="14349" y="18324"/>
                    <a:pt x="10958" y="18324"/>
                  </a:cubicBezTo>
                  <a:cubicBezTo>
                    <a:pt x="7612" y="18324"/>
                    <a:pt x="3456" y="15964"/>
                    <a:pt x="3344" y="11513"/>
                  </a:cubicBezTo>
                  <a:lnTo>
                    <a:pt x="0" y="11513"/>
                  </a:lnTo>
                  <a:lnTo>
                    <a:pt x="0" y="11558"/>
                  </a:lnTo>
                  <a:cubicBezTo>
                    <a:pt x="0" y="18132"/>
                    <a:pt x="6080" y="21617"/>
                    <a:pt x="10958" y="21617"/>
                  </a:cubicBezTo>
                  <a:cubicBezTo>
                    <a:pt x="15835" y="21617"/>
                    <a:pt x="21916" y="18132"/>
                    <a:pt x="21916" y="11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grpSp>
      <p:sp>
        <p:nvSpPr>
          <p:cNvPr id="7" name="Päivämäärän paikkamerkki 6">
            <a:extLst>
              <a:ext uri="{FF2B5EF4-FFF2-40B4-BE49-F238E27FC236}">
                <a16:creationId xmlns:a16="http://schemas.microsoft.com/office/drawing/2014/main" id="{E2FB6FD3-B409-4FD2-9F66-6033264C89D5}"/>
              </a:ext>
            </a:extLst>
          </p:cNvPr>
          <p:cNvSpPr>
            <a:spLocks noGrp="1"/>
          </p:cNvSpPr>
          <p:nvPr>
            <p:ph type="dt" sz="half" idx="10"/>
          </p:nvPr>
        </p:nvSpPr>
        <p:spPr/>
        <p:txBody>
          <a:bodyPr/>
          <a:lstStyle>
            <a:lvl1pPr>
              <a:defRPr>
                <a:solidFill>
                  <a:schemeClr val="bg1"/>
                </a:solidFill>
              </a:defRPr>
            </a:lvl1pPr>
          </a:lstStyle>
          <a:p>
            <a:fld id="{2C6DD94B-0D83-4E50-B4BA-B42B75183453}" type="datetime1">
              <a:rPr lang="fi-FI" smtClean="0"/>
              <a:pPr/>
              <a:t>24.11.2022</a:t>
            </a:fld>
            <a:endParaRPr lang="fi-FI"/>
          </a:p>
        </p:txBody>
      </p:sp>
      <p:sp>
        <p:nvSpPr>
          <p:cNvPr id="8" name="Alatunnisteen paikkamerkki 7">
            <a:extLst>
              <a:ext uri="{FF2B5EF4-FFF2-40B4-BE49-F238E27FC236}">
                <a16:creationId xmlns:a16="http://schemas.microsoft.com/office/drawing/2014/main" id="{0F1F2316-F507-48A0-818C-E89FC2FFB044}"/>
              </a:ext>
            </a:extLst>
          </p:cNvPr>
          <p:cNvSpPr>
            <a:spLocks noGrp="1"/>
          </p:cNvSpPr>
          <p:nvPr>
            <p:ph type="ftr" sz="quarter" idx="11"/>
          </p:nvPr>
        </p:nvSpPr>
        <p:spPr/>
        <p:txBody>
          <a:bodyPr/>
          <a:lstStyle>
            <a:lvl1pPr>
              <a:defRPr>
                <a:solidFill>
                  <a:schemeClr val="bg1"/>
                </a:solidFill>
              </a:defRPr>
            </a:lvl1pPr>
          </a:lstStyle>
          <a:p>
            <a:r>
              <a:rPr lang="fi-FI"/>
              <a:t>alatunnisteteksti</a:t>
            </a:r>
          </a:p>
        </p:txBody>
      </p:sp>
      <p:sp>
        <p:nvSpPr>
          <p:cNvPr id="9" name="Dian numeron paikkamerkki 8">
            <a:extLst>
              <a:ext uri="{FF2B5EF4-FFF2-40B4-BE49-F238E27FC236}">
                <a16:creationId xmlns:a16="http://schemas.microsoft.com/office/drawing/2014/main" id="{E22BDE1F-0D15-4AB4-9CE0-04DF15EAE194}"/>
              </a:ext>
            </a:extLst>
          </p:cNvPr>
          <p:cNvSpPr>
            <a:spLocks noGrp="1"/>
          </p:cNvSpPr>
          <p:nvPr>
            <p:ph type="sldNum" sz="quarter" idx="12"/>
          </p:nvPr>
        </p:nvSpPr>
        <p:spPr/>
        <p:txBody>
          <a:bodyPr/>
          <a:lstStyle>
            <a:lvl1pPr>
              <a:defRPr>
                <a:solidFill>
                  <a:schemeClr val="bg1"/>
                </a:solidFill>
              </a:defRPr>
            </a:lvl1pPr>
          </a:lstStyle>
          <a:p>
            <a:fld id="{68B1901D-D2F9-40B9-A2A6-3B94EF7ECC12}" type="slidenum">
              <a:rPr lang="fi-FI" smtClean="0"/>
              <a:pPr/>
              <a:t>‹#›</a:t>
            </a:fld>
            <a:endParaRPr lang="fi-FI"/>
          </a:p>
        </p:txBody>
      </p:sp>
      <p:sp>
        <p:nvSpPr>
          <p:cNvPr id="25" name="Tekstiruutu 24">
            <a:extLst>
              <a:ext uri="{FF2B5EF4-FFF2-40B4-BE49-F238E27FC236}">
                <a16:creationId xmlns:a16="http://schemas.microsoft.com/office/drawing/2014/main" id="{844A91D3-929F-41F9-A990-005656D226A4}"/>
              </a:ext>
            </a:extLst>
          </p:cNvPr>
          <p:cNvSpPr txBox="1"/>
          <p:nvPr userDrawn="1"/>
        </p:nvSpPr>
        <p:spPr>
          <a:xfrm>
            <a:off x="359889" y="6208059"/>
            <a:ext cx="1960254" cy="316193"/>
          </a:xfrm>
          <a:prstGeom prst="rect">
            <a:avLst/>
          </a:prstGeom>
          <a:noFill/>
        </p:spPr>
        <p:txBody>
          <a:bodyPr wrap="square" rtlCol="0" anchor="ctr" anchorCtr="0">
            <a:noAutofit/>
          </a:bodyPr>
          <a:lstStyle/>
          <a:p>
            <a:pPr algn="l"/>
            <a:r>
              <a:rPr lang="fi-FI" sz="1000">
                <a:solidFill>
                  <a:schemeClr val="bg1"/>
                </a:solidFill>
              </a:rPr>
              <a:t>© Copyright Kuntien Tiera Oy</a:t>
            </a:r>
          </a:p>
        </p:txBody>
      </p:sp>
    </p:spTree>
    <p:extLst>
      <p:ext uri="{BB962C8B-B14F-4D97-AF65-F5344CB8AC3E}">
        <p14:creationId xmlns:p14="http://schemas.microsoft.com/office/powerpoint/2010/main" val="3646620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1_Osan ylätunniste">
    <p:bg>
      <p:bgPr>
        <a:solidFill>
          <a:srgbClr val="003087"/>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36F05C-3F5E-4025-8C4E-5FC4059EACA0}"/>
              </a:ext>
            </a:extLst>
          </p:cNvPr>
          <p:cNvSpPr>
            <a:spLocks noGrp="1"/>
          </p:cNvSpPr>
          <p:nvPr>
            <p:ph type="title"/>
          </p:nvPr>
        </p:nvSpPr>
        <p:spPr>
          <a:xfrm>
            <a:off x="831850" y="1342185"/>
            <a:ext cx="10515600" cy="2852737"/>
          </a:xfrm>
        </p:spPr>
        <p:txBody>
          <a:bodyPr anchor="b"/>
          <a:lstStyle>
            <a:lvl1pPr algn="ctr">
              <a:defRPr sz="600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F99497A8-98C6-4AB5-8FCA-11EDC7536CAA}"/>
              </a:ext>
            </a:extLst>
          </p:cNvPr>
          <p:cNvSpPr>
            <a:spLocks noGrp="1"/>
          </p:cNvSpPr>
          <p:nvPr>
            <p:ph type="body" idx="1"/>
          </p:nvPr>
        </p:nvSpPr>
        <p:spPr>
          <a:xfrm>
            <a:off x="831850" y="4221910"/>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05199A1-44EF-4C36-9558-02BEE33FD369}"/>
              </a:ext>
            </a:extLst>
          </p:cNvPr>
          <p:cNvSpPr>
            <a:spLocks noGrp="1"/>
          </p:cNvSpPr>
          <p:nvPr>
            <p:ph type="dt" sz="half" idx="10"/>
          </p:nvPr>
        </p:nvSpPr>
        <p:spPr/>
        <p:txBody>
          <a:bodyPr/>
          <a:lstStyle>
            <a:lvl1pPr>
              <a:defRPr>
                <a:solidFill>
                  <a:schemeClr val="bg1"/>
                </a:solidFill>
              </a:defRPr>
            </a:lvl1pPr>
          </a:lstStyle>
          <a:p>
            <a:fld id="{29E7F062-1A0A-4DE1-BC13-8810AF3CD995}" type="datetimeFigureOut">
              <a:rPr lang="fi-FI" smtClean="0"/>
              <a:pPr/>
              <a:t>24.11.2022</a:t>
            </a:fld>
            <a:endParaRPr lang="fi-FI"/>
          </a:p>
        </p:txBody>
      </p:sp>
      <p:sp>
        <p:nvSpPr>
          <p:cNvPr id="5" name="Alatunnisteen paikkamerkki 4">
            <a:extLst>
              <a:ext uri="{FF2B5EF4-FFF2-40B4-BE49-F238E27FC236}">
                <a16:creationId xmlns:a16="http://schemas.microsoft.com/office/drawing/2014/main" id="{945A17F5-9C76-4AF7-8976-C533DBFC658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9310F1F4-DF77-44D3-8757-16D62AF5B160}"/>
              </a:ext>
            </a:extLst>
          </p:cNvPr>
          <p:cNvSpPr>
            <a:spLocks noGrp="1"/>
          </p:cNvSpPr>
          <p:nvPr>
            <p:ph type="sldNum" sz="quarter" idx="12"/>
          </p:nvPr>
        </p:nvSpPr>
        <p:spPr/>
        <p:txBody>
          <a:bodyPr/>
          <a:lstStyle>
            <a:lvl1pPr>
              <a:defRPr>
                <a:solidFill>
                  <a:schemeClr val="bg1"/>
                </a:solidFill>
              </a:defRPr>
            </a:lvl1pPr>
          </a:lstStyle>
          <a:p>
            <a:fld id="{F7E985A1-AAA7-4D22-8B1F-0D6309F9165C}" type="slidenum">
              <a:rPr lang="fi-FI" smtClean="0"/>
              <a:pPr/>
              <a:t>‹#›</a:t>
            </a:fld>
            <a:endParaRPr lang="fi-FI"/>
          </a:p>
        </p:txBody>
      </p:sp>
      <p:sp>
        <p:nvSpPr>
          <p:cNvPr id="7" name="Tekstiruutu 6">
            <a:extLst>
              <a:ext uri="{FF2B5EF4-FFF2-40B4-BE49-F238E27FC236}">
                <a16:creationId xmlns:a16="http://schemas.microsoft.com/office/drawing/2014/main" id="{A265A005-32C0-4692-BAD6-199F83FD96CD}"/>
              </a:ext>
            </a:extLst>
          </p:cNvPr>
          <p:cNvSpPr txBox="1"/>
          <p:nvPr userDrawn="1"/>
        </p:nvSpPr>
        <p:spPr>
          <a:xfrm>
            <a:off x="359889" y="6208059"/>
            <a:ext cx="1960254" cy="316193"/>
          </a:xfrm>
          <a:prstGeom prst="rect">
            <a:avLst/>
          </a:prstGeom>
          <a:noFill/>
        </p:spPr>
        <p:txBody>
          <a:bodyPr wrap="square" rtlCol="0" anchor="ctr" anchorCtr="0">
            <a:noAutofit/>
          </a:bodyPr>
          <a:lstStyle/>
          <a:p>
            <a:pPr algn="l"/>
            <a:r>
              <a:rPr lang="fi-FI" sz="1000">
                <a:solidFill>
                  <a:schemeClr val="bg1"/>
                </a:solidFill>
              </a:rPr>
              <a:t>© Copyright Kuntien Tiera Oy</a:t>
            </a:r>
          </a:p>
        </p:txBody>
      </p:sp>
      <p:grpSp>
        <p:nvGrpSpPr>
          <p:cNvPr id="8" name="Ryhmä 7">
            <a:extLst>
              <a:ext uri="{FF2B5EF4-FFF2-40B4-BE49-F238E27FC236}">
                <a16:creationId xmlns:a16="http://schemas.microsoft.com/office/drawing/2014/main" id="{7C29579F-7FC4-4488-8D34-89683D388516}"/>
              </a:ext>
            </a:extLst>
          </p:cNvPr>
          <p:cNvGrpSpPr/>
          <p:nvPr userDrawn="1"/>
        </p:nvGrpSpPr>
        <p:grpSpPr bwMode="gray">
          <a:xfrm>
            <a:off x="10253913" y="436927"/>
            <a:ext cx="1503113" cy="447312"/>
            <a:chOff x="10253913" y="436927"/>
            <a:chExt cx="1503113" cy="447312"/>
          </a:xfrm>
          <a:solidFill>
            <a:srgbClr val="FFFFFF"/>
          </a:solidFill>
        </p:grpSpPr>
        <p:sp>
          <p:nvSpPr>
            <p:cNvPr id="9" name="Freeform 5">
              <a:extLst>
                <a:ext uri="{FF2B5EF4-FFF2-40B4-BE49-F238E27FC236}">
                  <a16:creationId xmlns:a16="http://schemas.microsoft.com/office/drawing/2014/main" id="{00C51E09-66C9-4E2E-B58C-8ED1DFEECA48}"/>
                </a:ext>
              </a:extLst>
            </p:cNvPr>
            <p:cNvSpPr>
              <a:spLocks noEditPoints="1"/>
            </p:cNvSpPr>
            <p:nvPr/>
          </p:nvSpPr>
          <p:spPr bwMode="gray">
            <a:xfrm>
              <a:off x="11156916" y="606641"/>
              <a:ext cx="206302" cy="215924"/>
            </a:xfrm>
            <a:custGeom>
              <a:avLst/>
              <a:gdLst>
                <a:gd name="T0" fmla="*/ 8858 w 8914"/>
                <a:gd name="T1" fmla="*/ 5437 h 9339"/>
                <a:gd name="T2" fmla="*/ 8914 w 8914"/>
                <a:gd name="T3" fmla="*/ 4568 h 9339"/>
                <a:gd name="T4" fmla="*/ 4586 w 8914"/>
                <a:gd name="T5" fmla="*/ 0 h 9339"/>
                <a:gd name="T6" fmla="*/ 0 w 8914"/>
                <a:gd name="T7" fmla="*/ 4642 h 9339"/>
                <a:gd name="T8" fmla="*/ 4734 w 8914"/>
                <a:gd name="T9" fmla="*/ 9339 h 9339"/>
                <a:gd name="T10" fmla="*/ 8117 w 8914"/>
                <a:gd name="T11" fmla="*/ 8217 h 9339"/>
                <a:gd name="T12" fmla="*/ 6503 w 8914"/>
                <a:gd name="T13" fmla="*/ 6712 h 9339"/>
                <a:gd name="T14" fmla="*/ 4901 w 8914"/>
                <a:gd name="T15" fmla="*/ 7175 h 9339"/>
                <a:gd name="T16" fmla="*/ 2515 w 8914"/>
                <a:gd name="T17" fmla="*/ 5437 h 9339"/>
                <a:gd name="T18" fmla="*/ 8858 w 8914"/>
                <a:gd name="T19" fmla="*/ 5437 h 9339"/>
                <a:gd name="T20" fmla="*/ 6510 w 8914"/>
                <a:gd name="T21" fmla="*/ 3699 h 9339"/>
                <a:gd name="T22" fmla="*/ 2534 w 8914"/>
                <a:gd name="T23" fmla="*/ 3699 h 9339"/>
                <a:gd name="T24" fmla="*/ 4568 w 8914"/>
                <a:gd name="T25" fmla="*/ 2108 h 9339"/>
                <a:gd name="T26" fmla="*/ 6510 w 8914"/>
                <a:gd name="T27" fmla="*/ 3699 h 9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14" h="9339">
                  <a:moveTo>
                    <a:pt x="8858" y="5437"/>
                  </a:moveTo>
                  <a:cubicBezTo>
                    <a:pt x="8877" y="5289"/>
                    <a:pt x="8914" y="4864"/>
                    <a:pt x="8914" y="4568"/>
                  </a:cubicBezTo>
                  <a:cubicBezTo>
                    <a:pt x="8914" y="1923"/>
                    <a:pt x="7139" y="0"/>
                    <a:pt x="4586" y="0"/>
                  </a:cubicBezTo>
                  <a:cubicBezTo>
                    <a:pt x="1905" y="0"/>
                    <a:pt x="0" y="1886"/>
                    <a:pt x="0" y="4642"/>
                  </a:cubicBezTo>
                  <a:cubicBezTo>
                    <a:pt x="0" y="7471"/>
                    <a:pt x="1960" y="9339"/>
                    <a:pt x="4734" y="9339"/>
                  </a:cubicBezTo>
                  <a:cubicBezTo>
                    <a:pt x="6313" y="9339"/>
                    <a:pt x="7369" y="8884"/>
                    <a:pt x="8117" y="8217"/>
                  </a:cubicBezTo>
                  <a:lnTo>
                    <a:pt x="6503" y="6712"/>
                  </a:lnTo>
                  <a:cubicBezTo>
                    <a:pt x="6083" y="6997"/>
                    <a:pt x="5558" y="7175"/>
                    <a:pt x="4901" y="7175"/>
                  </a:cubicBezTo>
                  <a:cubicBezTo>
                    <a:pt x="3680" y="7175"/>
                    <a:pt x="2811" y="6528"/>
                    <a:pt x="2515" y="5437"/>
                  </a:cubicBezTo>
                  <a:lnTo>
                    <a:pt x="8858" y="5437"/>
                  </a:lnTo>
                  <a:close/>
                  <a:moveTo>
                    <a:pt x="6510" y="3699"/>
                  </a:moveTo>
                  <a:lnTo>
                    <a:pt x="2534" y="3699"/>
                  </a:lnTo>
                  <a:cubicBezTo>
                    <a:pt x="2811" y="2663"/>
                    <a:pt x="3588" y="2108"/>
                    <a:pt x="4568" y="2108"/>
                  </a:cubicBezTo>
                  <a:cubicBezTo>
                    <a:pt x="5622" y="2108"/>
                    <a:pt x="6269" y="2737"/>
                    <a:pt x="6510" y="36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0" name="Rectangle 6">
              <a:extLst>
                <a:ext uri="{FF2B5EF4-FFF2-40B4-BE49-F238E27FC236}">
                  <a16:creationId xmlns:a16="http://schemas.microsoft.com/office/drawing/2014/main" id="{84070026-FE3F-4DE2-B73A-5B0362418B86}"/>
                </a:ext>
              </a:extLst>
            </p:cNvPr>
            <p:cNvSpPr>
              <a:spLocks noChangeArrowheads="1"/>
            </p:cNvSpPr>
            <p:nvPr/>
          </p:nvSpPr>
          <p:spPr bwMode="gray">
            <a:xfrm>
              <a:off x="11064729" y="609550"/>
              <a:ext cx="55939" cy="209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1" name="Freeform 7">
              <a:extLst>
                <a:ext uri="{FF2B5EF4-FFF2-40B4-BE49-F238E27FC236}">
                  <a16:creationId xmlns:a16="http://schemas.microsoft.com/office/drawing/2014/main" id="{54AACAEB-5085-4BA8-A6AB-E87FD170F5EB}"/>
                </a:ext>
              </a:extLst>
            </p:cNvPr>
            <p:cNvSpPr>
              <a:spLocks/>
            </p:cNvSpPr>
            <p:nvPr/>
          </p:nvSpPr>
          <p:spPr bwMode="gray">
            <a:xfrm>
              <a:off x="11057792" y="522733"/>
              <a:ext cx="71154" cy="68917"/>
            </a:xfrm>
            <a:custGeom>
              <a:avLst/>
              <a:gdLst>
                <a:gd name="T0" fmla="*/ 3070 w 3070"/>
                <a:gd name="T1" fmla="*/ 1479 h 2977"/>
                <a:gd name="T2" fmla="*/ 1535 w 3070"/>
                <a:gd name="T3" fmla="*/ 0 h 2977"/>
                <a:gd name="T4" fmla="*/ 0 w 3070"/>
                <a:gd name="T5" fmla="*/ 1479 h 2977"/>
                <a:gd name="T6" fmla="*/ 1535 w 3070"/>
                <a:gd name="T7" fmla="*/ 2977 h 2977"/>
                <a:gd name="T8" fmla="*/ 3070 w 3070"/>
                <a:gd name="T9" fmla="*/ 1479 h 2977"/>
              </a:gdLst>
              <a:ahLst/>
              <a:cxnLst>
                <a:cxn ang="0">
                  <a:pos x="T0" y="T1"/>
                </a:cxn>
                <a:cxn ang="0">
                  <a:pos x="T2" y="T3"/>
                </a:cxn>
                <a:cxn ang="0">
                  <a:pos x="T4" y="T5"/>
                </a:cxn>
                <a:cxn ang="0">
                  <a:pos x="T6" y="T7"/>
                </a:cxn>
                <a:cxn ang="0">
                  <a:pos x="T8" y="T9"/>
                </a:cxn>
              </a:cxnLst>
              <a:rect l="0" t="0" r="r" b="b"/>
              <a:pathLst>
                <a:path w="3070" h="2977">
                  <a:moveTo>
                    <a:pt x="3070" y="1479"/>
                  </a:moveTo>
                  <a:cubicBezTo>
                    <a:pt x="3070" y="665"/>
                    <a:pt x="2404" y="0"/>
                    <a:pt x="1535" y="0"/>
                  </a:cubicBezTo>
                  <a:cubicBezTo>
                    <a:pt x="647" y="0"/>
                    <a:pt x="0" y="665"/>
                    <a:pt x="0" y="1479"/>
                  </a:cubicBezTo>
                  <a:cubicBezTo>
                    <a:pt x="0" y="2311"/>
                    <a:pt x="647" y="2977"/>
                    <a:pt x="1535" y="2977"/>
                  </a:cubicBezTo>
                  <a:cubicBezTo>
                    <a:pt x="2404" y="2977"/>
                    <a:pt x="3070" y="2311"/>
                    <a:pt x="3070" y="14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2" name="Freeform 8">
              <a:extLst>
                <a:ext uri="{FF2B5EF4-FFF2-40B4-BE49-F238E27FC236}">
                  <a16:creationId xmlns:a16="http://schemas.microsoft.com/office/drawing/2014/main" id="{B258655C-B152-46FE-9F36-CBE445A092A2}"/>
                </a:ext>
              </a:extLst>
            </p:cNvPr>
            <p:cNvSpPr>
              <a:spLocks/>
            </p:cNvSpPr>
            <p:nvPr/>
          </p:nvSpPr>
          <p:spPr bwMode="gray">
            <a:xfrm>
              <a:off x="10822626" y="540633"/>
              <a:ext cx="209882" cy="281931"/>
            </a:xfrm>
            <a:custGeom>
              <a:avLst/>
              <a:gdLst>
                <a:gd name="T0" fmla="*/ 8587 w 9078"/>
                <a:gd name="T1" fmla="*/ 5027 h 12190"/>
                <a:gd name="T2" fmla="*/ 8587 w 9078"/>
                <a:gd name="T3" fmla="*/ 2980 h 12190"/>
                <a:gd name="T4" fmla="*/ 4619 w 9078"/>
                <a:gd name="T5" fmla="*/ 2980 h 12190"/>
                <a:gd name="T6" fmla="*/ 4619 w 9078"/>
                <a:gd name="T7" fmla="*/ 0 h 12190"/>
                <a:gd name="T8" fmla="*/ 2196 w 9078"/>
                <a:gd name="T9" fmla="*/ 0 h 12190"/>
                <a:gd name="T10" fmla="*/ 2196 w 9078"/>
                <a:gd name="T11" fmla="*/ 2980 h 12190"/>
                <a:gd name="T12" fmla="*/ 0 w 9078"/>
                <a:gd name="T13" fmla="*/ 2980 h 12190"/>
                <a:gd name="T14" fmla="*/ 0 w 9078"/>
                <a:gd name="T15" fmla="*/ 5027 h 12190"/>
                <a:gd name="T16" fmla="*/ 2196 w 9078"/>
                <a:gd name="T17" fmla="*/ 5027 h 12190"/>
                <a:gd name="T18" fmla="*/ 2196 w 9078"/>
                <a:gd name="T19" fmla="*/ 8903 h 12190"/>
                <a:gd name="T20" fmla="*/ 6238 w 9078"/>
                <a:gd name="T21" fmla="*/ 12190 h 12190"/>
                <a:gd name="T22" fmla="*/ 9078 w 9078"/>
                <a:gd name="T23" fmla="*/ 11015 h 12190"/>
                <a:gd name="T24" fmla="*/ 7410 w 9078"/>
                <a:gd name="T25" fmla="*/ 9459 h 12190"/>
                <a:gd name="T26" fmla="*/ 6226 w 9078"/>
                <a:gd name="T27" fmla="*/ 9925 h 12190"/>
                <a:gd name="T28" fmla="*/ 4628 w 9078"/>
                <a:gd name="T29" fmla="*/ 7502 h 12190"/>
                <a:gd name="T30" fmla="*/ 4619 w 9078"/>
                <a:gd name="T31" fmla="*/ 5027 h 12190"/>
                <a:gd name="T32" fmla="*/ 8587 w 9078"/>
                <a:gd name="T33" fmla="*/ 5027 h 1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78" h="12190">
                  <a:moveTo>
                    <a:pt x="8587" y="5027"/>
                  </a:moveTo>
                  <a:lnTo>
                    <a:pt x="8587" y="2980"/>
                  </a:lnTo>
                  <a:lnTo>
                    <a:pt x="4619" y="2980"/>
                  </a:lnTo>
                  <a:lnTo>
                    <a:pt x="4619" y="0"/>
                  </a:lnTo>
                  <a:lnTo>
                    <a:pt x="2196" y="0"/>
                  </a:lnTo>
                  <a:lnTo>
                    <a:pt x="2196" y="2980"/>
                  </a:lnTo>
                  <a:lnTo>
                    <a:pt x="0" y="2980"/>
                  </a:lnTo>
                  <a:lnTo>
                    <a:pt x="0" y="5027"/>
                  </a:lnTo>
                  <a:lnTo>
                    <a:pt x="2196" y="5027"/>
                  </a:lnTo>
                  <a:lnTo>
                    <a:pt x="2196" y="8903"/>
                  </a:lnTo>
                  <a:cubicBezTo>
                    <a:pt x="2541" y="11510"/>
                    <a:pt x="4308" y="12190"/>
                    <a:pt x="6238" y="12190"/>
                  </a:cubicBezTo>
                  <a:cubicBezTo>
                    <a:pt x="7267" y="12190"/>
                    <a:pt x="8326" y="11719"/>
                    <a:pt x="9078" y="11015"/>
                  </a:cubicBezTo>
                  <a:lnTo>
                    <a:pt x="7410" y="9459"/>
                  </a:lnTo>
                  <a:cubicBezTo>
                    <a:pt x="7029" y="9744"/>
                    <a:pt x="6790" y="9925"/>
                    <a:pt x="6226" y="9925"/>
                  </a:cubicBezTo>
                  <a:cubicBezTo>
                    <a:pt x="4679" y="9925"/>
                    <a:pt x="4628" y="8998"/>
                    <a:pt x="4628" y="7502"/>
                  </a:cubicBezTo>
                  <a:lnTo>
                    <a:pt x="4619" y="5027"/>
                  </a:lnTo>
                  <a:lnTo>
                    <a:pt x="8587" y="50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3" name="Freeform 9">
              <a:extLst>
                <a:ext uri="{FF2B5EF4-FFF2-40B4-BE49-F238E27FC236}">
                  <a16:creationId xmlns:a16="http://schemas.microsoft.com/office/drawing/2014/main" id="{F29DF6C2-B733-4811-BDA5-242D44BC44C6}"/>
                </a:ext>
              </a:extLst>
            </p:cNvPr>
            <p:cNvSpPr>
              <a:spLocks/>
            </p:cNvSpPr>
            <p:nvPr/>
          </p:nvSpPr>
          <p:spPr bwMode="gray">
            <a:xfrm>
              <a:off x="11399466" y="605075"/>
              <a:ext cx="120380" cy="213686"/>
            </a:xfrm>
            <a:custGeom>
              <a:avLst/>
              <a:gdLst>
                <a:gd name="T0" fmla="*/ 0 w 5206"/>
                <a:gd name="T1" fmla="*/ 9237 h 9237"/>
                <a:gd name="T2" fmla="*/ 2090 w 5206"/>
                <a:gd name="T3" fmla="*/ 9237 h 9237"/>
                <a:gd name="T4" fmla="*/ 2090 w 5206"/>
                <a:gd name="T5" fmla="*/ 3912 h 9237"/>
                <a:gd name="T6" fmla="*/ 4572 w 5206"/>
                <a:gd name="T7" fmla="*/ 2295 h 9237"/>
                <a:gd name="T8" fmla="*/ 5206 w 5206"/>
                <a:gd name="T9" fmla="*/ 2332 h 9237"/>
                <a:gd name="T10" fmla="*/ 5206 w 5206"/>
                <a:gd name="T11" fmla="*/ 0 h 9237"/>
                <a:gd name="T12" fmla="*/ 4945 w 5206"/>
                <a:gd name="T13" fmla="*/ 0 h 9237"/>
                <a:gd name="T14" fmla="*/ 2128 w 5206"/>
                <a:gd name="T15" fmla="*/ 1493 h 9237"/>
                <a:gd name="T16" fmla="*/ 2090 w 5206"/>
                <a:gd name="T17" fmla="*/ 1493 h 9237"/>
                <a:gd name="T18" fmla="*/ 2090 w 5206"/>
                <a:gd name="T19" fmla="*/ 131 h 9237"/>
                <a:gd name="T20" fmla="*/ 0 w 5206"/>
                <a:gd name="T21" fmla="*/ 131 h 9237"/>
                <a:gd name="T22" fmla="*/ 0 w 5206"/>
                <a:gd name="T23" fmla="*/ 9237 h 9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6" h="9237">
                  <a:moveTo>
                    <a:pt x="0" y="9237"/>
                  </a:moveTo>
                  <a:lnTo>
                    <a:pt x="2090" y="9237"/>
                  </a:lnTo>
                  <a:lnTo>
                    <a:pt x="2090" y="3912"/>
                  </a:lnTo>
                  <a:cubicBezTo>
                    <a:pt x="2090" y="3912"/>
                    <a:pt x="2986" y="2295"/>
                    <a:pt x="4572" y="2295"/>
                  </a:cubicBezTo>
                  <a:cubicBezTo>
                    <a:pt x="4721" y="2295"/>
                    <a:pt x="4964" y="2314"/>
                    <a:pt x="5206" y="2332"/>
                  </a:cubicBezTo>
                  <a:lnTo>
                    <a:pt x="5206" y="0"/>
                  </a:lnTo>
                  <a:lnTo>
                    <a:pt x="4945" y="0"/>
                  </a:lnTo>
                  <a:cubicBezTo>
                    <a:pt x="3844" y="0"/>
                    <a:pt x="2837" y="541"/>
                    <a:pt x="2128" y="1493"/>
                  </a:cubicBezTo>
                  <a:lnTo>
                    <a:pt x="2090" y="1493"/>
                  </a:lnTo>
                  <a:lnTo>
                    <a:pt x="2090" y="131"/>
                  </a:lnTo>
                  <a:lnTo>
                    <a:pt x="0" y="131"/>
                  </a:lnTo>
                  <a:lnTo>
                    <a:pt x="0" y="9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4" name="Freeform 10">
              <a:extLst>
                <a:ext uri="{FF2B5EF4-FFF2-40B4-BE49-F238E27FC236}">
                  <a16:creationId xmlns:a16="http://schemas.microsoft.com/office/drawing/2014/main" id="{F428A6EF-DDAE-483E-BC47-8DBC189F5004}"/>
                </a:ext>
              </a:extLst>
            </p:cNvPr>
            <p:cNvSpPr>
              <a:spLocks noEditPoints="1"/>
            </p:cNvSpPr>
            <p:nvPr/>
          </p:nvSpPr>
          <p:spPr bwMode="gray">
            <a:xfrm>
              <a:off x="11530362" y="605075"/>
              <a:ext cx="226664" cy="218832"/>
            </a:xfrm>
            <a:custGeom>
              <a:avLst/>
              <a:gdLst>
                <a:gd name="T0" fmla="*/ 5045 w 9800"/>
                <a:gd name="T1" fmla="*/ 7341 h 9463"/>
                <a:gd name="T2" fmla="*/ 2422 w 9800"/>
                <a:gd name="T3" fmla="*/ 4731 h 9463"/>
                <a:gd name="T4" fmla="*/ 5045 w 9800"/>
                <a:gd name="T5" fmla="*/ 2121 h 9463"/>
                <a:gd name="T6" fmla="*/ 7414 w 9800"/>
                <a:gd name="T7" fmla="*/ 3562 h 9463"/>
                <a:gd name="T8" fmla="*/ 7414 w 9800"/>
                <a:gd name="T9" fmla="*/ 5901 h 9463"/>
                <a:gd name="T10" fmla="*/ 5045 w 9800"/>
                <a:gd name="T11" fmla="*/ 7341 h 9463"/>
                <a:gd name="T12" fmla="*/ 4536 w 9800"/>
                <a:gd name="T13" fmla="*/ 0 h 9463"/>
                <a:gd name="T14" fmla="*/ 0 w 9800"/>
                <a:gd name="T15" fmla="*/ 4731 h 9463"/>
                <a:gd name="T16" fmla="*/ 4536 w 9800"/>
                <a:gd name="T17" fmla="*/ 9463 h 9463"/>
                <a:gd name="T18" fmla="*/ 7414 w 9800"/>
                <a:gd name="T19" fmla="*/ 8345 h 9463"/>
                <a:gd name="T20" fmla="*/ 7414 w 9800"/>
                <a:gd name="T21" fmla="*/ 9253 h 9463"/>
                <a:gd name="T22" fmla="*/ 9800 w 9800"/>
                <a:gd name="T23" fmla="*/ 9253 h 9463"/>
                <a:gd name="T24" fmla="*/ 9800 w 9800"/>
                <a:gd name="T25" fmla="*/ 210 h 9463"/>
                <a:gd name="T26" fmla="*/ 7414 w 9800"/>
                <a:gd name="T27" fmla="*/ 210 h 9463"/>
                <a:gd name="T28" fmla="*/ 7414 w 9800"/>
                <a:gd name="T29" fmla="*/ 1117 h 9463"/>
                <a:gd name="T30" fmla="*/ 4536 w 9800"/>
                <a:gd name="T31" fmla="*/ 0 h 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00" h="9463">
                  <a:moveTo>
                    <a:pt x="5045" y="7341"/>
                  </a:moveTo>
                  <a:cubicBezTo>
                    <a:pt x="3562" y="7341"/>
                    <a:pt x="2422" y="6207"/>
                    <a:pt x="2422" y="4731"/>
                  </a:cubicBezTo>
                  <a:cubicBezTo>
                    <a:pt x="2422" y="3256"/>
                    <a:pt x="3562" y="2121"/>
                    <a:pt x="5045" y="2121"/>
                  </a:cubicBezTo>
                  <a:cubicBezTo>
                    <a:pt x="6098" y="2121"/>
                    <a:pt x="7001" y="2697"/>
                    <a:pt x="7414" y="3562"/>
                  </a:cubicBezTo>
                  <a:lnTo>
                    <a:pt x="7414" y="5901"/>
                  </a:lnTo>
                  <a:cubicBezTo>
                    <a:pt x="7001" y="6765"/>
                    <a:pt x="6098" y="7341"/>
                    <a:pt x="5045" y="7341"/>
                  </a:cubicBezTo>
                  <a:close/>
                  <a:moveTo>
                    <a:pt x="4536" y="0"/>
                  </a:moveTo>
                  <a:cubicBezTo>
                    <a:pt x="1922" y="0"/>
                    <a:pt x="0" y="2139"/>
                    <a:pt x="0" y="4731"/>
                  </a:cubicBezTo>
                  <a:cubicBezTo>
                    <a:pt x="0" y="7324"/>
                    <a:pt x="1922" y="9463"/>
                    <a:pt x="4536" y="9463"/>
                  </a:cubicBezTo>
                  <a:cubicBezTo>
                    <a:pt x="5642" y="9463"/>
                    <a:pt x="6659" y="9078"/>
                    <a:pt x="7414" y="8345"/>
                  </a:cubicBezTo>
                  <a:lnTo>
                    <a:pt x="7414" y="9253"/>
                  </a:lnTo>
                  <a:lnTo>
                    <a:pt x="9800" y="9253"/>
                  </a:lnTo>
                  <a:lnTo>
                    <a:pt x="9800" y="210"/>
                  </a:lnTo>
                  <a:lnTo>
                    <a:pt x="7414" y="210"/>
                  </a:lnTo>
                  <a:lnTo>
                    <a:pt x="7414" y="1117"/>
                  </a:lnTo>
                  <a:cubicBezTo>
                    <a:pt x="6659" y="384"/>
                    <a:pt x="5642" y="0"/>
                    <a:pt x="45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5" name="Freeform 11">
              <a:extLst>
                <a:ext uri="{FF2B5EF4-FFF2-40B4-BE49-F238E27FC236}">
                  <a16:creationId xmlns:a16="http://schemas.microsoft.com/office/drawing/2014/main" id="{5BD8DFDC-DDD4-4AEC-99D2-C5F99FA326E6}"/>
                </a:ext>
              </a:extLst>
            </p:cNvPr>
            <p:cNvSpPr>
              <a:spLocks/>
            </p:cNvSpPr>
            <p:nvPr/>
          </p:nvSpPr>
          <p:spPr bwMode="gray">
            <a:xfrm>
              <a:off x="10253913" y="436927"/>
              <a:ext cx="200078" cy="200078"/>
            </a:xfrm>
            <a:custGeom>
              <a:avLst/>
              <a:gdLst>
                <a:gd name="T0" fmla="*/ 7417 w 11492"/>
                <a:gd name="T1" fmla="*/ 7373 h 11497"/>
                <a:gd name="T2" fmla="*/ 11492 w 11492"/>
                <a:gd name="T3" fmla="*/ 7373 h 11497"/>
                <a:gd name="T4" fmla="*/ 11492 w 11492"/>
                <a:gd name="T5" fmla="*/ 4079 h 11497"/>
                <a:gd name="T6" fmla="*/ 7417 w 11492"/>
                <a:gd name="T7" fmla="*/ 4079 h 11497"/>
                <a:gd name="T8" fmla="*/ 7417 w 11492"/>
                <a:gd name="T9" fmla="*/ 0 h 11497"/>
                <a:gd name="T10" fmla="*/ 4079 w 11492"/>
                <a:gd name="T11" fmla="*/ 0 h 11497"/>
                <a:gd name="T12" fmla="*/ 4079 w 11492"/>
                <a:gd name="T13" fmla="*/ 4079 h 11497"/>
                <a:gd name="T14" fmla="*/ 0 w 11492"/>
                <a:gd name="T15" fmla="*/ 4079 h 11497"/>
                <a:gd name="T16" fmla="*/ 0 w 11492"/>
                <a:gd name="T17" fmla="*/ 7373 h 11497"/>
                <a:gd name="T18" fmla="*/ 4079 w 11492"/>
                <a:gd name="T19" fmla="*/ 7373 h 11497"/>
                <a:gd name="T20" fmla="*/ 4079 w 11492"/>
                <a:gd name="T21" fmla="*/ 11497 h 11497"/>
                <a:gd name="T22" fmla="*/ 7417 w 11492"/>
                <a:gd name="T23" fmla="*/ 11497 h 11497"/>
                <a:gd name="T24" fmla="*/ 7417 w 11492"/>
                <a:gd name="T25" fmla="*/ 11497 h 11497"/>
                <a:gd name="T26" fmla="*/ 7417 w 11492"/>
                <a:gd name="T27" fmla="*/ 7373 h 1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92" h="11497">
                  <a:moveTo>
                    <a:pt x="7417" y="7373"/>
                  </a:moveTo>
                  <a:lnTo>
                    <a:pt x="11492" y="7373"/>
                  </a:lnTo>
                  <a:lnTo>
                    <a:pt x="11492" y="4079"/>
                  </a:lnTo>
                  <a:lnTo>
                    <a:pt x="7417" y="4079"/>
                  </a:lnTo>
                  <a:lnTo>
                    <a:pt x="7417" y="0"/>
                  </a:lnTo>
                  <a:lnTo>
                    <a:pt x="4079" y="0"/>
                  </a:lnTo>
                  <a:lnTo>
                    <a:pt x="4079" y="4079"/>
                  </a:lnTo>
                  <a:lnTo>
                    <a:pt x="0" y="4079"/>
                  </a:lnTo>
                  <a:lnTo>
                    <a:pt x="0" y="7373"/>
                  </a:lnTo>
                  <a:lnTo>
                    <a:pt x="4079" y="7373"/>
                  </a:lnTo>
                  <a:lnTo>
                    <a:pt x="4079" y="11497"/>
                  </a:lnTo>
                  <a:lnTo>
                    <a:pt x="7417" y="11497"/>
                  </a:lnTo>
                  <a:lnTo>
                    <a:pt x="7417" y="11497"/>
                  </a:lnTo>
                  <a:lnTo>
                    <a:pt x="7417" y="73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6" name="Freeform 12">
              <a:extLst>
                <a:ext uri="{FF2B5EF4-FFF2-40B4-BE49-F238E27FC236}">
                  <a16:creationId xmlns:a16="http://schemas.microsoft.com/office/drawing/2014/main" id="{23A56B76-610B-4194-B21A-25432006B302}"/>
                </a:ext>
              </a:extLst>
            </p:cNvPr>
            <p:cNvSpPr>
              <a:spLocks/>
            </p:cNvSpPr>
            <p:nvPr/>
          </p:nvSpPr>
          <p:spPr bwMode="gray">
            <a:xfrm>
              <a:off x="10324816" y="507999"/>
              <a:ext cx="381630" cy="376240"/>
            </a:xfrm>
            <a:custGeom>
              <a:avLst/>
              <a:gdLst>
                <a:gd name="T0" fmla="*/ 21916 w 21916"/>
                <a:gd name="T1" fmla="*/ 11558 h 21617"/>
                <a:gd name="T2" fmla="*/ 21916 w 21916"/>
                <a:gd name="T3" fmla="*/ 0 h 21617"/>
                <a:gd name="T4" fmla="*/ 11718 w 21916"/>
                <a:gd name="T5" fmla="*/ 0 h 21617"/>
                <a:gd name="T6" fmla="*/ 11718 w 21916"/>
                <a:gd name="T7" fmla="*/ 3293 h 21617"/>
                <a:gd name="T8" fmla="*/ 18577 w 21916"/>
                <a:gd name="T9" fmla="*/ 3293 h 21617"/>
                <a:gd name="T10" fmla="*/ 18577 w 21916"/>
                <a:gd name="T11" fmla="*/ 11330 h 21617"/>
                <a:gd name="T12" fmla="*/ 10958 w 21916"/>
                <a:gd name="T13" fmla="*/ 18324 h 21617"/>
                <a:gd name="T14" fmla="*/ 3344 w 21916"/>
                <a:gd name="T15" fmla="*/ 11513 h 21617"/>
                <a:gd name="T16" fmla="*/ 0 w 21916"/>
                <a:gd name="T17" fmla="*/ 11513 h 21617"/>
                <a:gd name="T18" fmla="*/ 0 w 21916"/>
                <a:gd name="T19" fmla="*/ 11558 h 21617"/>
                <a:gd name="T20" fmla="*/ 10958 w 21916"/>
                <a:gd name="T21" fmla="*/ 21617 h 21617"/>
                <a:gd name="T22" fmla="*/ 21916 w 21916"/>
                <a:gd name="T23" fmla="*/ 11558 h 2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16" h="21617">
                  <a:moveTo>
                    <a:pt x="21916" y="11558"/>
                  </a:moveTo>
                  <a:lnTo>
                    <a:pt x="21916" y="0"/>
                  </a:lnTo>
                  <a:lnTo>
                    <a:pt x="11718" y="0"/>
                  </a:lnTo>
                  <a:lnTo>
                    <a:pt x="11718" y="3293"/>
                  </a:lnTo>
                  <a:lnTo>
                    <a:pt x="18577" y="3293"/>
                  </a:lnTo>
                  <a:lnTo>
                    <a:pt x="18577" y="11330"/>
                  </a:lnTo>
                  <a:cubicBezTo>
                    <a:pt x="18577" y="15900"/>
                    <a:pt x="14349" y="18324"/>
                    <a:pt x="10958" y="18324"/>
                  </a:cubicBezTo>
                  <a:cubicBezTo>
                    <a:pt x="7612" y="18324"/>
                    <a:pt x="3456" y="15964"/>
                    <a:pt x="3344" y="11513"/>
                  </a:cubicBezTo>
                  <a:lnTo>
                    <a:pt x="0" y="11513"/>
                  </a:lnTo>
                  <a:lnTo>
                    <a:pt x="0" y="11558"/>
                  </a:lnTo>
                  <a:cubicBezTo>
                    <a:pt x="0" y="18132"/>
                    <a:pt x="6080" y="21617"/>
                    <a:pt x="10958" y="21617"/>
                  </a:cubicBezTo>
                  <a:cubicBezTo>
                    <a:pt x="15835" y="21617"/>
                    <a:pt x="21916" y="18132"/>
                    <a:pt x="21916" y="11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grpSp>
    </p:spTree>
    <p:extLst>
      <p:ext uri="{BB962C8B-B14F-4D97-AF65-F5344CB8AC3E}">
        <p14:creationId xmlns:p14="http://schemas.microsoft.com/office/powerpoint/2010/main" val="143451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C96EAD-42EB-4B7D-87F1-B55AFBB1309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45CB299-51D8-4CBC-AC61-9327E9765046}"/>
              </a:ext>
            </a:extLst>
          </p:cNvPr>
          <p:cNvSpPr>
            <a:spLocks noGrp="1"/>
          </p:cNvSpPr>
          <p:nvPr>
            <p:ph type="dt" sz="half" idx="10"/>
          </p:nvPr>
        </p:nvSpPr>
        <p:spPr/>
        <p:txBody>
          <a:bodyPr/>
          <a:lstStyle/>
          <a:p>
            <a:fld id="{CCB88780-CE06-448E-8DC1-BDEA06C1F5D2}" type="datetime1">
              <a:rPr lang="fi-FI" smtClean="0"/>
              <a:t>24.11.2022</a:t>
            </a:fld>
            <a:endParaRPr lang="fi-FI"/>
          </a:p>
        </p:txBody>
      </p:sp>
      <p:sp>
        <p:nvSpPr>
          <p:cNvPr id="4" name="Alatunnisteen paikkamerkki 3">
            <a:extLst>
              <a:ext uri="{FF2B5EF4-FFF2-40B4-BE49-F238E27FC236}">
                <a16:creationId xmlns:a16="http://schemas.microsoft.com/office/drawing/2014/main" id="{224DFD7E-7840-42CF-9350-7E62799CC745}"/>
              </a:ext>
            </a:extLst>
          </p:cNvPr>
          <p:cNvSpPr>
            <a:spLocks noGrp="1"/>
          </p:cNvSpPr>
          <p:nvPr>
            <p:ph type="ftr" sz="quarter" idx="11"/>
          </p:nvPr>
        </p:nvSpPr>
        <p:spPr/>
        <p:txBody>
          <a:bodyPr/>
          <a:lstStyle/>
          <a:p>
            <a:r>
              <a:rPr lang="fi-FI"/>
              <a:t>alatunnisteteksti</a:t>
            </a:r>
          </a:p>
        </p:txBody>
      </p:sp>
      <p:sp>
        <p:nvSpPr>
          <p:cNvPr id="5" name="Dian numeron paikkamerkki 4">
            <a:extLst>
              <a:ext uri="{FF2B5EF4-FFF2-40B4-BE49-F238E27FC236}">
                <a16:creationId xmlns:a16="http://schemas.microsoft.com/office/drawing/2014/main" id="{1A845443-56F1-4ECC-B908-06714CA31C52}"/>
              </a:ext>
            </a:extLst>
          </p:cNvPr>
          <p:cNvSpPr>
            <a:spLocks noGrp="1"/>
          </p:cNvSpPr>
          <p:nvPr>
            <p:ph type="sldNum" sz="quarter" idx="12"/>
          </p:nvPr>
        </p:nvSpPr>
        <p:spPr/>
        <p:txBody>
          <a:bodyPr/>
          <a:lstStyle/>
          <a:p>
            <a:fld id="{68B1901D-D2F9-40B9-A2A6-3B94EF7ECC12}" type="slidenum">
              <a:rPr lang="fi-FI" smtClean="0"/>
              <a:t>‹#›</a:t>
            </a:fld>
            <a:endParaRPr lang="fi-FI"/>
          </a:p>
        </p:txBody>
      </p:sp>
    </p:spTree>
    <p:extLst>
      <p:ext uri="{BB962C8B-B14F-4D97-AF65-F5344CB8AC3E}">
        <p14:creationId xmlns:p14="http://schemas.microsoft.com/office/powerpoint/2010/main" val="1119343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A89683B-9AE5-4C62-AFCE-B4F5E2C8D375}"/>
              </a:ext>
            </a:extLst>
          </p:cNvPr>
          <p:cNvSpPr>
            <a:spLocks noGrp="1"/>
          </p:cNvSpPr>
          <p:nvPr>
            <p:ph type="dt" sz="half" idx="10"/>
          </p:nvPr>
        </p:nvSpPr>
        <p:spPr/>
        <p:txBody>
          <a:bodyPr/>
          <a:lstStyle/>
          <a:p>
            <a:fld id="{9231E11C-329C-4617-90F8-3A48E2C3B193}" type="datetime1">
              <a:rPr lang="fi-FI" smtClean="0"/>
              <a:t>24.11.2022</a:t>
            </a:fld>
            <a:endParaRPr lang="fi-FI"/>
          </a:p>
        </p:txBody>
      </p:sp>
      <p:sp>
        <p:nvSpPr>
          <p:cNvPr id="3" name="Alatunnisteen paikkamerkki 2">
            <a:extLst>
              <a:ext uri="{FF2B5EF4-FFF2-40B4-BE49-F238E27FC236}">
                <a16:creationId xmlns:a16="http://schemas.microsoft.com/office/drawing/2014/main" id="{79F4D071-2FC0-4D67-BA5D-6B9E63585B19}"/>
              </a:ext>
            </a:extLst>
          </p:cNvPr>
          <p:cNvSpPr>
            <a:spLocks noGrp="1"/>
          </p:cNvSpPr>
          <p:nvPr>
            <p:ph type="ftr" sz="quarter" idx="11"/>
          </p:nvPr>
        </p:nvSpPr>
        <p:spPr/>
        <p:txBody>
          <a:bodyPr/>
          <a:lstStyle/>
          <a:p>
            <a:r>
              <a:rPr lang="fi-FI"/>
              <a:t>alatunnisteteksti</a:t>
            </a:r>
          </a:p>
        </p:txBody>
      </p:sp>
      <p:sp>
        <p:nvSpPr>
          <p:cNvPr id="4" name="Dian numeron paikkamerkki 3">
            <a:extLst>
              <a:ext uri="{FF2B5EF4-FFF2-40B4-BE49-F238E27FC236}">
                <a16:creationId xmlns:a16="http://schemas.microsoft.com/office/drawing/2014/main" id="{062BA1AC-C520-407D-82E8-05DF4B92A811}"/>
              </a:ext>
            </a:extLst>
          </p:cNvPr>
          <p:cNvSpPr>
            <a:spLocks noGrp="1"/>
          </p:cNvSpPr>
          <p:nvPr>
            <p:ph type="sldNum" sz="quarter" idx="12"/>
          </p:nvPr>
        </p:nvSpPr>
        <p:spPr/>
        <p:txBody>
          <a:bodyPr/>
          <a:lstStyle/>
          <a:p>
            <a:fld id="{68B1901D-D2F9-40B9-A2A6-3B94EF7ECC12}" type="slidenum">
              <a:rPr lang="fi-FI" smtClean="0"/>
              <a:t>‹#›</a:t>
            </a:fld>
            <a:endParaRPr lang="fi-FI"/>
          </a:p>
        </p:txBody>
      </p:sp>
    </p:spTree>
    <p:extLst>
      <p:ext uri="{BB962C8B-B14F-4D97-AF65-F5344CB8AC3E}">
        <p14:creationId xmlns:p14="http://schemas.microsoft.com/office/powerpoint/2010/main" val="336194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san ylätunnis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501C29-96ED-4A29-A302-70F5B09BA44B}"/>
              </a:ext>
            </a:extLst>
          </p:cNvPr>
          <p:cNvSpPr>
            <a:spLocks noGrp="1"/>
          </p:cNvSpPr>
          <p:nvPr>
            <p:ph type="title"/>
          </p:nvPr>
        </p:nvSpPr>
        <p:spPr>
          <a:xfrm>
            <a:off x="831850" y="1927412"/>
            <a:ext cx="10515600" cy="2635063"/>
          </a:xfrm>
        </p:spPr>
        <p:txBody>
          <a:bodyPr anchor="ctr" anchorCtr="0"/>
          <a:lstStyle>
            <a:lvl1pPr>
              <a:defRPr sz="4300"/>
            </a:lvl1pPr>
          </a:lstStyle>
          <a:p>
            <a:r>
              <a:rPr lang="fi-FI"/>
              <a:t>Muokkaa ots. perustyyl. napsautt.</a:t>
            </a:r>
          </a:p>
        </p:txBody>
      </p:sp>
      <p:sp>
        <p:nvSpPr>
          <p:cNvPr id="4" name="Päivämäärän paikkamerkki 3">
            <a:extLst>
              <a:ext uri="{FF2B5EF4-FFF2-40B4-BE49-F238E27FC236}">
                <a16:creationId xmlns:a16="http://schemas.microsoft.com/office/drawing/2014/main" id="{3045D8E5-6E26-48E9-944F-95A84574DD67}"/>
              </a:ext>
            </a:extLst>
          </p:cNvPr>
          <p:cNvSpPr>
            <a:spLocks noGrp="1"/>
          </p:cNvSpPr>
          <p:nvPr>
            <p:ph type="dt" sz="half" idx="10"/>
          </p:nvPr>
        </p:nvSpPr>
        <p:spPr/>
        <p:txBody>
          <a:bodyPr/>
          <a:lstStyle/>
          <a:p>
            <a:fld id="{FE812FE8-B0CA-46B5-806A-8D44B9F05C05}" type="datetime1">
              <a:rPr lang="fi-FI" smtClean="0"/>
              <a:t>24.11.2022</a:t>
            </a:fld>
            <a:endParaRPr lang="fi-FI"/>
          </a:p>
        </p:txBody>
      </p:sp>
      <p:sp>
        <p:nvSpPr>
          <p:cNvPr id="5" name="Alatunnisteen paikkamerkki 4">
            <a:extLst>
              <a:ext uri="{FF2B5EF4-FFF2-40B4-BE49-F238E27FC236}">
                <a16:creationId xmlns:a16="http://schemas.microsoft.com/office/drawing/2014/main" id="{555E80AC-04CE-499F-AF1F-87FBA61FA6FE}"/>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372D0107-CD22-4FE9-AB54-A2A0DD13A9A6}"/>
              </a:ext>
            </a:extLst>
          </p:cNvPr>
          <p:cNvSpPr>
            <a:spLocks noGrp="1"/>
          </p:cNvSpPr>
          <p:nvPr>
            <p:ph type="sldNum" sz="quarter" idx="12"/>
          </p:nvPr>
        </p:nvSpPr>
        <p:spPr/>
        <p:txBody>
          <a:bodyPr/>
          <a:lstStyle/>
          <a:p>
            <a:fld id="{68B1901D-D2F9-40B9-A2A6-3B94EF7ECC12}" type="slidenum">
              <a:rPr lang="fi-FI" smtClean="0"/>
              <a:t>‹#›</a:t>
            </a:fld>
            <a:endParaRPr lang="fi-FI"/>
          </a:p>
        </p:txBody>
      </p:sp>
    </p:spTree>
    <p:extLst>
      <p:ext uri="{BB962C8B-B14F-4D97-AF65-F5344CB8AC3E}">
        <p14:creationId xmlns:p14="http://schemas.microsoft.com/office/powerpoint/2010/main" val="2177096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A89683B-9AE5-4C62-AFCE-B4F5E2C8D375}"/>
              </a:ext>
            </a:extLst>
          </p:cNvPr>
          <p:cNvSpPr>
            <a:spLocks noGrp="1"/>
          </p:cNvSpPr>
          <p:nvPr>
            <p:ph type="dt" sz="half" idx="10"/>
          </p:nvPr>
        </p:nvSpPr>
        <p:spPr/>
        <p:txBody>
          <a:bodyPr/>
          <a:lstStyle/>
          <a:p>
            <a:fld id="{F0CB9032-FDE0-4C3D-97B7-BDCF0109D1AA}" type="datetime1">
              <a:rPr lang="fi-FI" smtClean="0"/>
              <a:t>24.11.2022</a:t>
            </a:fld>
            <a:endParaRPr lang="fi-FI"/>
          </a:p>
        </p:txBody>
      </p:sp>
      <p:sp>
        <p:nvSpPr>
          <p:cNvPr id="3" name="Alatunnisteen paikkamerkki 2">
            <a:extLst>
              <a:ext uri="{FF2B5EF4-FFF2-40B4-BE49-F238E27FC236}">
                <a16:creationId xmlns:a16="http://schemas.microsoft.com/office/drawing/2014/main" id="{79F4D071-2FC0-4D67-BA5D-6B9E63585B19}"/>
              </a:ext>
            </a:extLst>
          </p:cNvPr>
          <p:cNvSpPr>
            <a:spLocks noGrp="1"/>
          </p:cNvSpPr>
          <p:nvPr>
            <p:ph type="ftr" sz="quarter" idx="11"/>
          </p:nvPr>
        </p:nvSpPr>
        <p:spPr/>
        <p:txBody>
          <a:bodyPr/>
          <a:lstStyle/>
          <a:p>
            <a:r>
              <a:rPr lang="fi-FI"/>
              <a:t>alatunnisteteksti</a:t>
            </a:r>
          </a:p>
        </p:txBody>
      </p:sp>
      <p:sp>
        <p:nvSpPr>
          <p:cNvPr id="4" name="Dian numeron paikkamerkki 3">
            <a:extLst>
              <a:ext uri="{FF2B5EF4-FFF2-40B4-BE49-F238E27FC236}">
                <a16:creationId xmlns:a16="http://schemas.microsoft.com/office/drawing/2014/main" id="{062BA1AC-C520-407D-82E8-05DF4B92A811}"/>
              </a:ext>
            </a:extLst>
          </p:cNvPr>
          <p:cNvSpPr>
            <a:spLocks noGrp="1"/>
          </p:cNvSpPr>
          <p:nvPr>
            <p:ph type="sldNum" sz="quarter" idx="12"/>
          </p:nvPr>
        </p:nvSpPr>
        <p:spPr/>
        <p:txBody>
          <a:bodyPr/>
          <a:lstStyle/>
          <a:p>
            <a:fld id="{68B1901D-D2F9-40B9-A2A6-3B94EF7ECC12}" type="slidenum">
              <a:rPr lang="fi-FI" smtClean="0"/>
              <a:t>‹#›</a:t>
            </a:fld>
            <a:endParaRPr lang="fi-FI"/>
          </a:p>
        </p:txBody>
      </p:sp>
      <p:grpSp>
        <p:nvGrpSpPr>
          <p:cNvPr id="7" name="Ryhmä 6">
            <a:extLst>
              <a:ext uri="{FF2B5EF4-FFF2-40B4-BE49-F238E27FC236}">
                <a16:creationId xmlns:a16="http://schemas.microsoft.com/office/drawing/2014/main" id="{A560AD90-CEF3-48DB-9956-8BCDC347C7D8}"/>
              </a:ext>
            </a:extLst>
          </p:cNvPr>
          <p:cNvGrpSpPr/>
          <p:nvPr userDrawn="1"/>
        </p:nvGrpSpPr>
        <p:grpSpPr bwMode="gray">
          <a:xfrm>
            <a:off x="4285129" y="1510553"/>
            <a:ext cx="3417799" cy="3529106"/>
            <a:chOff x="2781300" y="6350"/>
            <a:chExt cx="6629401" cy="6845300"/>
          </a:xfrm>
          <a:solidFill>
            <a:srgbClr val="003087"/>
          </a:solidFill>
        </p:grpSpPr>
        <p:sp>
          <p:nvSpPr>
            <p:cNvPr id="8" name="Freeform 5">
              <a:extLst>
                <a:ext uri="{FF2B5EF4-FFF2-40B4-BE49-F238E27FC236}">
                  <a16:creationId xmlns:a16="http://schemas.microsoft.com/office/drawing/2014/main" id="{B51AD338-5CA1-4C6A-BC4C-3F50DF960628}"/>
                </a:ext>
              </a:extLst>
            </p:cNvPr>
            <p:cNvSpPr>
              <a:spLocks noEditPoints="1"/>
            </p:cNvSpPr>
            <p:nvPr/>
          </p:nvSpPr>
          <p:spPr bwMode="gray">
            <a:xfrm>
              <a:off x="5153025" y="5310188"/>
              <a:ext cx="1463675" cy="1531938"/>
            </a:xfrm>
            <a:custGeom>
              <a:avLst/>
              <a:gdLst>
                <a:gd name="T0" fmla="*/ 8858 w 8914"/>
                <a:gd name="T1" fmla="*/ 5437 h 9339"/>
                <a:gd name="T2" fmla="*/ 8914 w 8914"/>
                <a:gd name="T3" fmla="*/ 4568 h 9339"/>
                <a:gd name="T4" fmla="*/ 4586 w 8914"/>
                <a:gd name="T5" fmla="*/ 0 h 9339"/>
                <a:gd name="T6" fmla="*/ 0 w 8914"/>
                <a:gd name="T7" fmla="*/ 4642 h 9339"/>
                <a:gd name="T8" fmla="*/ 4734 w 8914"/>
                <a:gd name="T9" fmla="*/ 9339 h 9339"/>
                <a:gd name="T10" fmla="*/ 8117 w 8914"/>
                <a:gd name="T11" fmla="*/ 8217 h 9339"/>
                <a:gd name="T12" fmla="*/ 6503 w 8914"/>
                <a:gd name="T13" fmla="*/ 6712 h 9339"/>
                <a:gd name="T14" fmla="*/ 4901 w 8914"/>
                <a:gd name="T15" fmla="*/ 7175 h 9339"/>
                <a:gd name="T16" fmla="*/ 2515 w 8914"/>
                <a:gd name="T17" fmla="*/ 5437 h 9339"/>
                <a:gd name="T18" fmla="*/ 8858 w 8914"/>
                <a:gd name="T19" fmla="*/ 5437 h 9339"/>
                <a:gd name="T20" fmla="*/ 6510 w 8914"/>
                <a:gd name="T21" fmla="*/ 3699 h 9339"/>
                <a:gd name="T22" fmla="*/ 2534 w 8914"/>
                <a:gd name="T23" fmla="*/ 3699 h 9339"/>
                <a:gd name="T24" fmla="*/ 4568 w 8914"/>
                <a:gd name="T25" fmla="*/ 2108 h 9339"/>
                <a:gd name="T26" fmla="*/ 6510 w 8914"/>
                <a:gd name="T27" fmla="*/ 3699 h 9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14" h="9339">
                  <a:moveTo>
                    <a:pt x="8858" y="5437"/>
                  </a:moveTo>
                  <a:cubicBezTo>
                    <a:pt x="8877" y="5289"/>
                    <a:pt x="8914" y="4864"/>
                    <a:pt x="8914" y="4568"/>
                  </a:cubicBezTo>
                  <a:cubicBezTo>
                    <a:pt x="8914" y="1923"/>
                    <a:pt x="7139" y="0"/>
                    <a:pt x="4586" y="0"/>
                  </a:cubicBezTo>
                  <a:cubicBezTo>
                    <a:pt x="1905" y="0"/>
                    <a:pt x="0" y="1886"/>
                    <a:pt x="0" y="4642"/>
                  </a:cubicBezTo>
                  <a:cubicBezTo>
                    <a:pt x="0" y="7471"/>
                    <a:pt x="1960" y="9339"/>
                    <a:pt x="4734" y="9339"/>
                  </a:cubicBezTo>
                  <a:cubicBezTo>
                    <a:pt x="6313" y="9339"/>
                    <a:pt x="7369" y="8884"/>
                    <a:pt x="8117" y="8217"/>
                  </a:cubicBezTo>
                  <a:lnTo>
                    <a:pt x="6503" y="6712"/>
                  </a:lnTo>
                  <a:cubicBezTo>
                    <a:pt x="6083" y="6997"/>
                    <a:pt x="5558" y="7175"/>
                    <a:pt x="4901" y="7175"/>
                  </a:cubicBezTo>
                  <a:cubicBezTo>
                    <a:pt x="3680" y="7175"/>
                    <a:pt x="2811" y="6528"/>
                    <a:pt x="2515" y="5437"/>
                  </a:cubicBezTo>
                  <a:lnTo>
                    <a:pt x="8858" y="5437"/>
                  </a:lnTo>
                  <a:close/>
                  <a:moveTo>
                    <a:pt x="6510" y="3699"/>
                  </a:moveTo>
                  <a:lnTo>
                    <a:pt x="2534" y="3699"/>
                  </a:lnTo>
                  <a:cubicBezTo>
                    <a:pt x="2811" y="2663"/>
                    <a:pt x="3588" y="2108"/>
                    <a:pt x="4568" y="2108"/>
                  </a:cubicBezTo>
                  <a:cubicBezTo>
                    <a:pt x="5622" y="2108"/>
                    <a:pt x="6269" y="2737"/>
                    <a:pt x="6510" y="36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Rectangle 6">
              <a:extLst>
                <a:ext uri="{FF2B5EF4-FFF2-40B4-BE49-F238E27FC236}">
                  <a16:creationId xmlns:a16="http://schemas.microsoft.com/office/drawing/2014/main" id="{CCA21827-41AD-44C8-B7D7-BCFCEF1E2313}"/>
                </a:ext>
              </a:extLst>
            </p:cNvPr>
            <p:cNvSpPr>
              <a:spLocks noChangeArrowheads="1"/>
            </p:cNvSpPr>
            <p:nvPr/>
          </p:nvSpPr>
          <p:spPr bwMode="gray">
            <a:xfrm>
              <a:off x="4498975" y="5330825"/>
              <a:ext cx="396875" cy="1484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2CBFB9BE-7CFC-4ECD-8FAF-825B6F10D000}"/>
                </a:ext>
              </a:extLst>
            </p:cNvPr>
            <p:cNvSpPr>
              <a:spLocks/>
            </p:cNvSpPr>
            <p:nvPr/>
          </p:nvSpPr>
          <p:spPr bwMode="gray">
            <a:xfrm>
              <a:off x="4449763" y="4714875"/>
              <a:ext cx="504825" cy="488950"/>
            </a:xfrm>
            <a:custGeom>
              <a:avLst/>
              <a:gdLst>
                <a:gd name="T0" fmla="*/ 3070 w 3070"/>
                <a:gd name="T1" fmla="*/ 1479 h 2977"/>
                <a:gd name="T2" fmla="*/ 1535 w 3070"/>
                <a:gd name="T3" fmla="*/ 0 h 2977"/>
                <a:gd name="T4" fmla="*/ 0 w 3070"/>
                <a:gd name="T5" fmla="*/ 1479 h 2977"/>
                <a:gd name="T6" fmla="*/ 1535 w 3070"/>
                <a:gd name="T7" fmla="*/ 2977 h 2977"/>
                <a:gd name="T8" fmla="*/ 3070 w 3070"/>
                <a:gd name="T9" fmla="*/ 1479 h 2977"/>
              </a:gdLst>
              <a:ahLst/>
              <a:cxnLst>
                <a:cxn ang="0">
                  <a:pos x="T0" y="T1"/>
                </a:cxn>
                <a:cxn ang="0">
                  <a:pos x="T2" y="T3"/>
                </a:cxn>
                <a:cxn ang="0">
                  <a:pos x="T4" y="T5"/>
                </a:cxn>
                <a:cxn ang="0">
                  <a:pos x="T6" y="T7"/>
                </a:cxn>
                <a:cxn ang="0">
                  <a:pos x="T8" y="T9"/>
                </a:cxn>
              </a:cxnLst>
              <a:rect l="0" t="0" r="r" b="b"/>
              <a:pathLst>
                <a:path w="3070" h="2977">
                  <a:moveTo>
                    <a:pt x="3070" y="1479"/>
                  </a:moveTo>
                  <a:cubicBezTo>
                    <a:pt x="3070" y="665"/>
                    <a:pt x="2404" y="0"/>
                    <a:pt x="1535" y="0"/>
                  </a:cubicBezTo>
                  <a:cubicBezTo>
                    <a:pt x="647" y="0"/>
                    <a:pt x="0" y="665"/>
                    <a:pt x="0" y="1479"/>
                  </a:cubicBezTo>
                  <a:cubicBezTo>
                    <a:pt x="0" y="2311"/>
                    <a:pt x="647" y="2977"/>
                    <a:pt x="1535" y="2977"/>
                  </a:cubicBezTo>
                  <a:cubicBezTo>
                    <a:pt x="2404" y="2977"/>
                    <a:pt x="3070" y="2311"/>
                    <a:pt x="3070" y="14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a:extLst>
                <a:ext uri="{FF2B5EF4-FFF2-40B4-BE49-F238E27FC236}">
                  <a16:creationId xmlns:a16="http://schemas.microsoft.com/office/drawing/2014/main" id="{FB3511F6-7F06-4EB9-85B1-C0D0BFE9633B}"/>
                </a:ext>
              </a:extLst>
            </p:cNvPr>
            <p:cNvSpPr>
              <a:spLocks/>
            </p:cNvSpPr>
            <p:nvPr/>
          </p:nvSpPr>
          <p:spPr bwMode="gray">
            <a:xfrm>
              <a:off x="2781300" y="4841875"/>
              <a:ext cx="1489075" cy="2000250"/>
            </a:xfrm>
            <a:custGeom>
              <a:avLst/>
              <a:gdLst>
                <a:gd name="T0" fmla="*/ 8587 w 9078"/>
                <a:gd name="T1" fmla="*/ 5027 h 12190"/>
                <a:gd name="T2" fmla="*/ 8587 w 9078"/>
                <a:gd name="T3" fmla="*/ 2980 h 12190"/>
                <a:gd name="T4" fmla="*/ 4619 w 9078"/>
                <a:gd name="T5" fmla="*/ 2980 h 12190"/>
                <a:gd name="T6" fmla="*/ 4619 w 9078"/>
                <a:gd name="T7" fmla="*/ 0 h 12190"/>
                <a:gd name="T8" fmla="*/ 2196 w 9078"/>
                <a:gd name="T9" fmla="*/ 0 h 12190"/>
                <a:gd name="T10" fmla="*/ 2196 w 9078"/>
                <a:gd name="T11" fmla="*/ 2980 h 12190"/>
                <a:gd name="T12" fmla="*/ 0 w 9078"/>
                <a:gd name="T13" fmla="*/ 2980 h 12190"/>
                <a:gd name="T14" fmla="*/ 0 w 9078"/>
                <a:gd name="T15" fmla="*/ 5027 h 12190"/>
                <a:gd name="T16" fmla="*/ 2196 w 9078"/>
                <a:gd name="T17" fmla="*/ 5027 h 12190"/>
                <a:gd name="T18" fmla="*/ 2196 w 9078"/>
                <a:gd name="T19" fmla="*/ 8903 h 12190"/>
                <a:gd name="T20" fmla="*/ 6238 w 9078"/>
                <a:gd name="T21" fmla="*/ 12190 h 12190"/>
                <a:gd name="T22" fmla="*/ 9078 w 9078"/>
                <a:gd name="T23" fmla="*/ 11015 h 12190"/>
                <a:gd name="T24" fmla="*/ 7410 w 9078"/>
                <a:gd name="T25" fmla="*/ 9459 h 12190"/>
                <a:gd name="T26" fmla="*/ 6226 w 9078"/>
                <a:gd name="T27" fmla="*/ 9925 h 12190"/>
                <a:gd name="T28" fmla="*/ 4628 w 9078"/>
                <a:gd name="T29" fmla="*/ 7502 h 12190"/>
                <a:gd name="T30" fmla="*/ 4619 w 9078"/>
                <a:gd name="T31" fmla="*/ 5027 h 12190"/>
                <a:gd name="T32" fmla="*/ 8587 w 9078"/>
                <a:gd name="T33" fmla="*/ 5027 h 1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78" h="12190">
                  <a:moveTo>
                    <a:pt x="8587" y="5027"/>
                  </a:moveTo>
                  <a:lnTo>
                    <a:pt x="8587" y="2980"/>
                  </a:lnTo>
                  <a:lnTo>
                    <a:pt x="4619" y="2980"/>
                  </a:lnTo>
                  <a:lnTo>
                    <a:pt x="4619" y="0"/>
                  </a:lnTo>
                  <a:lnTo>
                    <a:pt x="2196" y="0"/>
                  </a:lnTo>
                  <a:lnTo>
                    <a:pt x="2196" y="2980"/>
                  </a:lnTo>
                  <a:lnTo>
                    <a:pt x="0" y="2980"/>
                  </a:lnTo>
                  <a:lnTo>
                    <a:pt x="0" y="5027"/>
                  </a:lnTo>
                  <a:lnTo>
                    <a:pt x="2196" y="5027"/>
                  </a:lnTo>
                  <a:lnTo>
                    <a:pt x="2196" y="8903"/>
                  </a:lnTo>
                  <a:cubicBezTo>
                    <a:pt x="2541" y="11510"/>
                    <a:pt x="4308" y="12190"/>
                    <a:pt x="6238" y="12190"/>
                  </a:cubicBezTo>
                  <a:cubicBezTo>
                    <a:pt x="7267" y="12190"/>
                    <a:pt x="8326" y="11719"/>
                    <a:pt x="9078" y="11015"/>
                  </a:cubicBezTo>
                  <a:lnTo>
                    <a:pt x="7410" y="9459"/>
                  </a:lnTo>
                  <a:cubicBezTo>
                    <a:pt x="7029" y="9744"/>
                    <a:pt x="6790" y="9925"/>
                    <a:pt x="6226" y="9925"/>
                  </a:cubicBezTo>
                  <a:cubicBezTo>
                    <a:pt x="4679" y="9925"/>
                    <a:pt x="4628" y="8998"/>
                    <a:pt x="4628" y="7502"/>
                  </a:cubicBezTo>
                  <a:lnTo>
                    <a:pt x="4619" y="5027"/>
                  </a:lnTo>
                  <a:lnTo>
                    <a:pt x="8587" y="50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9">
              <a:extLst>
                <a:ext uri="{FF2B5EF4-FFF2-40B4-BE49-F238E27FC236}">
                  <a16:creationId xmlns:a16="http://schemas.microsoft.com/office/drawing/2014/main" id="{E8B6C632-E6D5-4A99-9D94-D354ECF6188E}"/>
                </a:ext>
              </a:extLst>
            </p:cNvPr>
            <p:cNvSpPr>
              <a:spLocks/>
            </p:cNvSpPr>
            <p:nvPr/>
          </p:nvSpPr>
          <p:spPr bwMode="gray">
            <a:xfrm>
              <a:off x="6873875" y="5299075"/>
              <a:ext cx="854075" cy="1516063"/>
            </a:xfrm>
            <a:custGeom>
              <a:avLst/>
              <a:gdLst>
                <a:gd name="T0" fmla="*/ 0 w 5206"/>
                <a:gd name="T1" fmla="*/ 9237 h 9237"/>
                <a:gd name="T2" fmla="*/ 2090 w 5206"/>
                <a:gd name="T3" fmla="*/ 9237 h 9237"/>
                <a:gd name="T4" fmla="*/ 2090 w 5206"/>
                <a:gd name="T5" fmla="*/ 3912 h 9237"/>
                <a:gd name="T6" fmla="*/ 4572 w 5206"/>
                <a:gd name="T7" fmla="*/ 2295 h 9237"/>
                <a:gd name="T8" fmla="*/ 5206 w 5206"/>
                <a:gd name="T9" fmla="*/ 2332 h 9237"/>
                <a:gd name="T10" fmla="*/ 5206 w 5206"/>
                <a:gd name="T11" fmla="*/ 0 h 9237"/>
                <a:gd name="T12" fmla="*/ 4945 w 5206"/>
                <a:gd name="T13" fmla="*/ 0 h 9237"/>
                <a:gd name="T14" fmla="*/ 2128 w 5206"/>
                <a:gd name="T15" fmla="*/ 1493 h 9237"/>
                <a:gd name="T16" fmla="*/ 2090 w 5206"/>
                <a:gd name="T17" fmla="*/ 1493 h 9237"/>
                <a:gd name="T18" fmla="*/ 2090 w 5206"/>
                <a:gd name="T19" fmla="*/ 131 h 9237"/>
                <a:gd name="T20" fmla="*/ 0 w 5206"/>
                <a:gd name="T21" fmla="*/ 131 h 9237"/>
                <a:gd name="T22" fmla="*/ 0 w 5206"/>
                <a:gd name="T23" fmla="*/ 9237 h 9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6" h="9237">
                  <a:moveTo>
                    <a:pt x="0" y="9237"/>
                  </a:moveTo>
                  <a:lnTo>
                    <a:pt x="2090" y="9237"/>
                  </a:lnTo>
                  <a:lnTo>
                    <a:pt x="2090" y="3912"/>
                  </a:lnTo>
                  <a:cubicBezTo>
                    <a:pt x="2090" y="3912"/>
                    <a:pt x="2986" y="2295"/>
                    <a:pt x="4572" y="2295"/>
                  </a:cubicBezTo>
                  <a:cubicBezTo>
                    <a:pt x="4721" y="2295"/>
                    <a:pt x="4964" y="2314"/>
                    <a:pt x="5206" y="2332"/>
                  </a:cubicBezTo>
                  <a:lnTo>
                    <a:pt x="5206" y="0"/>
                  </a:lnTo>
                  <a:lnTo>
                    <a:pt x="4945" y="0"/>
                  </a:lnTo>
                  <a:cubicBezTo>
                    <a:pt x="3844" y="0"/>
                    <a:pt x="2837" y="541"/>
                    <a:pt x="2128" y="1493"/>
                  </a:cubicBezTo>
                  <a:lnTo>
                    <a:pt x="2090" y="1493"/>
                  </a:lnTo>
                  <a:lnTo>
                    <a:pt x="2090" y="131"/>
                  </a:lnTo>
                  <a:lnTo>
                    <a:pt x="0" y="131"/>
                  </a:lnTo>
                  <a:lnTo>
                    <a:pt x="0" y="9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0">
              <a:extLst>
                <a:ext uri="{FF2B5EF4-FFF2-40B4-BE49-F238E27FC236}">
                  <a16:creationId xmlns:a16="http://schemas.microsoft.com/office/drawing/2014/main" id="{E4A6AE82-F6BD-4360-B7F0-32E2A5A29861}"/>
                </a:ext>
              </a:extLst>
            </p:cNvPr>
            <p:cNvSpPr>
              <a:spLocks noEditPoints="1"/>
            </p:cNvSpPr>
            <p:nvPr/>
          </p:nvSpPr>
          <p:spPr bwMode="gray">
            <a:xfrm>
              <a:off x="7802563" y="5299075"/>
              <a:ext cx="1608138" cy="1552575"/>
            </a:xfrm>
            <a:custGeom>
              <a:avLst/>
              <a:gdLst>
                <a:gd name="T0" fmla="*/ 5045 w 9800"/>
                <a:gd name="T1" fmla="*/ 7341 h 9463"/>
                <a:gd name="T2" fmla="*/ 2422 w 9800"/>
                <a:gd name="T3" fmla="*/ 4731 h 9463"/>
                <a:gd name="T4" fmla="*/ 5045 w 9800"/>
                <a:gd name="T5" fmla="*/ 2121 h 9463"/>
                <a:gd name="T6" fmla="*/ 7414 w 9800"/>
                <a:gd name="T7" fmla="*/ 3562 h 9463"/>
                <a:gd name="T8" fmla="*/ 7414 w 9800"/>
                <a:gd name="T9" fmla="*/ 5901 h 9463"/>
                <a:gd name="T10" fmla="*/ 5045 w 9800"/>
                <a:gd name="T11" fmla="*/ 7341 h 9463"/>
                <a:gd name="T12" fmla="*/ 4536 w 9800"/>
                <a:gd name="T13" fmla="*/ 0 h 9463"/>
                <a:gd name="T14" fmla="*/ 0 w 9800"/>
                <a:gd name="T15" fmla="*/ 4731 h 9463"/>
                <a:gd name="T16" fmla="*/ 4536 w 9800"/>
                <a:gd name="T17" fmla="*/ 9463 h 9463"/>
                <a:gd name="T18" fmla="*/ 7414 w 9800"/>
                <a:gd name="T19" fmla="*/ 8345 h 9463"/>
                <a:gd name="T20" fmla="*/ 7414 w 9800"/>
                <a:gd name="T21" fmla="*/ 9253 h 9463"/>
                <a:gd name="T22" fmla="*/ 9800 w 9800"/>
                <a:gd name="T23" fmla="*/ 9253 h 9463"/>
                <a:gd name="T24" fmla="*/ 9800 w 9800"/>
                <a:gd name="T25" fmla="*/ 210 h 9463"/>
                <a:gd name="T26" fmla="*/ 7414 w 9800"/>
                <a:gd name="T27" fmla="*/ 210 h 9463"/>
                <a:gd name="T28" fmla="*/ 7414 w 9800"/>
                <a:gd name="T29" fmla="*/ 1117 h 9463"/>
                <a:gd name="T30" fmla="*/ 4536 w 9800"/>
                <a:gd name="T31" fmla="*/ 0 h 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00" h="9463">
                  <a:moveTo>
                    <a:pt x="5045" y="7341"/>
                  </a:moveTo>
                  <a:cubicBezTo>
                    <a:pt x="3562" y="7341"/>
                    <a:pt x="2422" y="6207"/>
                    <a:pt x="2422" y="4731"/>
                  </a:cubicBezTo>
                  <a:cubicBezTo>
                    <a:pt x="2422" y="3256"/>
                    <a:pt x="3562" y="2121"/>
                    <a:pt x="5045" y="2121"/>
                  </a:cubicBezTo>
                  <a:cubicBezTo>
                    <a:pt x="6098" y="2121"/>
                    <a:pt x="7001" y="2697"/>
                    <a:pt x="7414" y="3562"/>
                  </a:cubicBezTo>
                  <a:lnTo>
                    <a:pt x="7414" y="5901"/>
                  </a:lnTo>
                  <a:cubicBezTo>
                    <a:pt x="7001" y="6765"/>
                    <a:pt x="6098" y="7341"/>
                    <a:pt x="5045" y="7341"/>
                  </a:cubicBezTo>
                  <a:close/>
                  <a:moveTo>
                    <a:pt x="4536" y="0"/>
                  </a:moveTo>
                  <a:cubicBezTo>
                    <a:pt x="1922" y="0"/>
                    <a:pt x="0" y="2139"/>
                    <a:pt x="0" y="4731"/>
                  </a:cubicBezTo>
                  <a:cubicBezTo>
                    <a:pt x="0" y="7324"/>
                    <a:pt x="1922" y="9463"/>
                    <a:pt x="4536" y="9463"/>
                  </a:cubicBezTo>
                  <a:cubicBezTo>
                    <a:pt x="5642" y="9463"/>
                    <a:pt x="6659" y="9078"/>
                    <a:pt x="7414" y="8345"/>
                  </a:cubicBezTo>
                  <a:lnTo>
                    <a:pt x="7414" y="9253"/>
                  </a:lnTo>
                  <a:lnTo>
                    <a:pt x="9800" y="9253"/>
                  </a:lnTo>
                  <a:lnTo>
                    <a:pt x="9800" y="210"/>
                  </a:lnTo>
                  <a:lnTo>
                    <a:pt x="7414" y="210"/>
                  </a:lnTo>
                  <a:lnTo>
                    <a:pt x="7414" y="1117"/>
                  </a:lnTo>
                  <a:cubicBezTo>
                    <a:pt x="6659" y="384"/>
                    <a:pt x="5642" y="0"/>
                    <a:pt x="45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1">
              <a:extLst>
                <a:ext uri="{FF2B5EF4-FFF2-40B4-BE49-F238E27FC236}">
                  <a16:creationId xmlns:a16="http://schemas.microsoft.com/office/drawing/2014/main" id="{97B52B65-FA35-4B3B-AAE6-BC1111C288BA}"/>
                </a:ext>
              </a:extLst>
            </p:cNvPr>
            <p:cNvSpPr>
              <a:spLocks/>
            </p:cNvSpPr>
            <p:nvPr/>
          </p:nvSpPr>
          <p:spPr bwMode="gray">
            <a:xfrm>
              <a:off x="3814763" y="6350"/>
              <a:ext cx="1885950" cy="1885950"/>
            </a:xfrm>
            <a:custGeom>
              <a:avLst/>
              <a:gdLst>
                <a:gd name="T0" fmla="*/ 7417 w 11492"/>
                <a:gd name="T1" fmla="*/ 7373 h 11497"/>
                <a:gd name="T2" fmla="*/ 11492 w 11492"/>
                <a:gd name="T3" fmla="*/ 7373 h 11497"/>
                <a:gd name="T4" fmla="*/ 11492 w 11492"/>
                <a:gd name="T5" fmla="*/ 4079 h 11497"/>
                <a:gd name="T6" fmla="*/ 7417 w 11492"/>
                <a:gd name="T7" fmla="*/ 4079 h 11497"/>
                <a:gd name="T8" fmla="*/ 7417 w 11492"/>
                <a:gd name="T9" fmla="*/ 0 h 11497"/>
                <a:gd name="T10" fmla="*/ 4079 w 11492"/>
                <a:gd name="T11" fmla="*/ 0 h 11497"/>
                <a:gd name="T12" fmla="*/ 4079 w 11492"/>
                <a:gd name="T13" fmla="*/ 4079 h 11497"/>
                <a:gd name="T14" fmla="*/ 0 w 11492"/>
                <a:gd name="T15" fmla="*/ 4079 h 11497"/>
                <a:gd name="T16" fmla="*/ 0 w 11492"/>
                <a:gd name="T17" fmla="*/ 7373 h 11497"/>
                <a:gd name="T18" fmla="*/ 4079 w 11492"/>
                <a:gd name="T19" fmla="*/ 7373 h 11497"/>
                <a:gd name="T20" fmla="*/ 4079 w 11492"/>
                <a:gd name="T21" fmla="*/ 11497 h 11497"/>
                <a:gd name="T22" fmla="*/ 7417 w 11492"/>
                <a:gd name="T23" fmla="*/ 11497 h 11497"/>
                <a:gd name="T24" fmla="*/ 7417 w 11492"/>
                <a:gd name="T25" fmla="*/ 11497 h 11497"/>
                <a:gd name="T26" fmla="*/ 7417 w 11492"/>
                <a:gd name="T27" fmla="*/ 7373 h 1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92" h="11497">
                  <a:moveTo>
                    <a:pt x="7417" y="7373"/>
                  </a:moveTo>
                  <a:lnTo>
                    <a:pt x="11492" y="7373"/>
                  </a:lnTo>
                  <a:lnTo>
                    <a:pt x="11492" y="4079"/>
                  </a:lnTo>
                  <a:lnTo>
                    <a:pt x="7417" y="4079"/>
                  </a:lnTo>
                  <a:lnTo>
                    <a:pt x="7417" y="0"/>
                  </a:lnTo>
                  <a:lnTo>
                    <a:pt x="4079" y="0"/>
                  </a:lnTo>
                  <a:lnTo>
                    <a:pt x="4079" y="4079"/>
                  </a:lnTo>
                  <a:lnTo>
                    <a:pt x="0" y="4079"/>
                  </a:lnTo>
                  <a:lnTo>
                    <a:pt x="0" y="7373"/>
                  </a:lnTo>
                  <a:lnTo>
                    <a:pt x="4079" y="7373"/>
                  </a:lnTo>
                  <a:lnTo>
                    <a:pt x="4079" y="11497"/>
                  </a:lnTo>
                  <a:lnTo>
                    <a:pt x="7417" y="11497"/>
                  </a:lnTo>
                  <a:lnTo>
                    <a:pt x="7417" y="11497"/>
                  </a:lnTo>
                  <a:lnTo>
                    <a:pt x="7417" y="73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2">
              <a:extLst>
                <a:ext uri="{FF2B5EF4-FFF2-40B4-BE49-F238E27FC236}">
                  <a16:creationId xmlns:a16="http://schemas.microsoft.com/office/drawing/2014/main" id="{29E41551-C46E-4934-82FC-D49126F8C1D5}"/>
                </a:ext>
              </a:extLst>
            </p:cNvPr>
            <p:cNvSpPr>
              <a:spLocks/>
            </p:cNvSpPr>
            <p:nvPr/>
          </p:nvSpPr>
          <p:spPr bwMode="gray">
            <a:xfrm>
              <a:off x="4483100" y="676275"/>
              <a:ext cx="3597275" cy="3546475"/>
            </a:xfrm>
            <a:custGeom>
              <a:avLst/>
              <a:gdLst>
                <a:gd name="T0" fmla="*/ 21916 w 21916"/>
                <a:gd name="T1" fmla="*/ 11558 h 21617"/>
                <a:gd name="T2" fmla="*/ 21916 w 21916"/>
                <a:gd name="T3" fmla="*/ 0 h 21617"/>
                <a:gd name="T4" fmla="*/ 11718 w 21916"/>
                <a:gd name="T5" fmla="*/ 0 h 21617"/>
                <a:gd name="T6" fmla="*/ 11718 w 21916"/>
                <a:gd name="T7" fmla="*/ 3293 h 21617"/>
                <a:gd name="T8" fmla="*/ 18577 w 21916"/>
                <a:gd name="T9" fmla="*/ 3293 h 21617"/>
                <a:gd name="T10" fmla="*/ 18577 w 21916"/>
                <a:gd name="T11" fmla="*/ 11330 h 21617"/>
                <a:gd name="T12" fmla="*/ 10958 w 21916"/>
                <a:gd name="T13" fmla="*/ 18324 h 21617"/>
                <a:gd name="T14" fmla="*/ 3344 w 21916"/>
                <a:gd name="T15" fmla="*/ 11513 h 21617"/>
                <a:gd name="T16" fmla="*/ 0 w 21916"/>
                <a:gd name="T17" fmla="*/ 11513 h 21617"/>
                <a:gd name="T18" fmla="*/ 0 w 21916"/>
                <a:gd name="T19" fmla="*/ 11558 h 21617"/>
                <a:gd name="T20" fmla="*/ 10958 w 21916"/>
                <a:gd name="T21" fmla="*/ 21617 h 21617"/>
                <a:gd name="T22" fmla="*/ 21916 w 21916"/>
                <a:gd name="T23" fmla="*/ 11558 h 2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16" h="21617">
                  <a:moveTo>
                    <a:pt x="21916" y="11558"/>
                  </a:moveTo>
                  <a:lnTo>
                    <a:pt x="21916" y="0"/>
                  </a:lnTo>
                  <a:lnTo>
                    <a:pt x="11718" y="0"/>
                  </a:lnTo>
                  <a:lnTo>
                    <a:pt x="11718" y="3293"/>
                  </a:lnTo>
                  <a:lnTo>
                    <a:pt x="18577" y="3293"/>
                  </a:lnTo>
                  <a:lnTo>
                    <a:pt x="18577" y="11330"/>
                  </a:lnTo>
                  <a:cubicBezTo>
                    <a:pt x="18577" y="15900"/>
                    <a:pt x="14349" y="18324"/>
                    <a:pt x="10958" y="18324"/>
                  </a:cubicBezTo>
                  <a:cubicBezTo>
                    <a:pt x="7612" y="18324"/>
                    <a:pt x="3456" y="15964"/>
                    <a:pt x="3344" y="11513"/>
                  </a:cubicBezTo>
                  <a:lnTo>
                    <a:pt x="0" y="11513"/>
                  </a:lnTo>
                  <a:lnTo>
                    <a:pt x="0" y="11558"/>
                  </a:lnTo>
                  <a:cubicBezTo>
                    <a:pt x="0" y="18132"/>
                    <a:pt x="6080" y="21617"/>
                    <a:pt x="10958" y="21617"/>
                  </a:cubicBezTo>
                  <a:cubicBezTo>
                    <a:pt x="15835" y="21617"/>
                    <a:pt x="21916" y="18132"/>
                    <a:pt x="21916" y="11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Tekstiruutu 16">
            <a:extLst>
              <a:ext uri="{FF2B5EF4-FFF2-40B4-BE49-F238E27FC236}">
                <a16:creationId xmlns:a16="http://schemas.microsoft.com/office/drawing/2014/main" id="{90E21598-36E1-43AC-B22F-654E2D11613F}"/>
              </a:ext>
            </a:extLst>
          </p:cNvPr>
          <p:cNvSpPr txBox="1"/>
          <p:nvPr userDrawn="1"/>
        </p:nvSpPr>
        <p:spPr>
          <a:xfrm>
            <a:off x="359889" y="6208059"/>
            <a:ext cx="1960254" cy="316193"/>
          </a:xfrm>
          <a:prstGeom prst="rect">
            <a:avLst/>
          </a:prstGeom>
          <a:noFill/>
        </p:spPr>
        <p:txBody>
          <a:bodyPr wrap="square" rtlCol="0" anchor="ctr" anchorCtr="0">
            <a:noAutofit/>
          </a:bodyPr>
          <a:lstStyle/>
          <a:p>
            <a:pPr algn="l"/>
            <a:r>
              <a:rPr lang="fi-FI" sz="1000">
                <a:solidFill>
                  <a:srgbClr val="666666"/>
                </a:solidFill>
              </a:rPr>
              <a:t>© Copyright Kuntien Tiera Oy</a:t>
            </a:r>
          </a:p>
        </p:txBody>
      </p:sp>
    </p:spTree>
    <p:extLst>
      <p:ext uri="{BB962C8B-B14F-4D97-AF65-F5344CB8AC3E}">
        <p14:creationId xmlns:p14="http://schemas.microsoft.com/office/powerpoint/2010/main" val="2367357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Logo 2">
    <p:bg>
      <p:bgPr>
        <a:solidFill>
          <a:srgbClr val="003087"/>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A89683B-9AE5-4C62-AFCE-B4F5E2C8D375}"/>
              </a:ext>
            </a:extLst>
          </p:cNvPr>
          <p:cNvSpPr>
            <a:spLocks noGrp="1"/>
          </p:cNvSpPr>
          <p:nvPr>
            <p:ph type="dt" sz="half" idx="10"/>
          </p:nvPr>
        </p:nvSpPr>
        <p:spPr/>
        <p:txBody>
          <a:bodyPr/>
          <a:lstStyle>
            <a:lvl1pPr>
              <a:defRPr>
                <a:solidFill>
                  <a:srgbClr val="FFFFFF"/>
                </a:solidFill>
              </a:defRPr>
            </a:lvl1pPr>
          </a:lstStyle>
          <a:p>
            <a:fld id="{945A2FA8-374B-477C-846C-7C8C0B57D13F}" type="datetime1">
              <a:rPr lang="fi-FI" smtClean="0"/>
              <a:t>24.11.2022</a:t>
            </a:fld>
            <a:endParaRPr lang="fi-FI"/>
          </a:p>
        </p:txBody>
      </p:sp>
      <p:sp>
        <p:nvSpPr>
          <p:cNvPr id="3" name="Alatunnisteen paikkamerkki 2">
            <a:extLst>
              <a:ext uri="{FF2B5EF4-FFF2-40B4-BE49-F238E27FC236}">
                <a16:creationId xmlns:a16="http://schemas.microsoft.com/office/drawing/2014/main" id="{79F4D071-2FC0-4D67-BA5D-6B9E63585B19}"/>
              </a:ext>
            </a:extLst>
          </p:cNvPr>
          <p:cNvSpPr>
            <a:spLocks noGrp="1"/>
          </p:cNvSpPr>
          <p:nvPr>
            <p:ph type="ftr" sz="quarter" idx="11"/>
          </p:nvPr>
        </p:nvSpPr>
        <p:spPr/>
        <p:txBody>
          <a:bodyPr/>
          <a:lstStyle>
            <a:lvl1pPr>
              <a:defRPr>
                <a:solidFill>
                  <a:srgbClr val="FFFFFF"/>
                </a:solidFill>
              </a:defRPr>
            </a:lvl1pPr>
          </a:lstStyle>
          <a:p>
            <a:r>
              <a:rPr lang="fi-FI"/>
              <a:t>alatunnisteteksti</a:t>
            </a:r>
          </a:p>
        </p:txBody>
      </p:sp>
      <p:sp>
        <p:nvSpPr>
          <p:cNvPr id="4" name="Dian numeron paikkamerkki 3">
            <a:extLst>
              <a:ext uri="{FF2B5EF4-FFF2-40B4-BE49-F238E27FC236}">
                <a16:creationId xmlns:a16="http://schemas.microsoft.com/office/drawing/2014/main" id="{062BA1AC-C520-407D-82E8-05DF4B92A811}"/>
              </a:ext>
            </a:extLst>
          </p:cNvPr>
          <p:cNvSpPr>
            <a:spLocks noGrp="1"/>
          </p:cNvSpPr>
          <p:nvPr>
            <p:ph type="sldNum" sz="quarter" idx="12"/>
          </p:nvPr>
        </p:nvSpPr>
        <p:spPr/>
        <p:txBody>
          <a:bodyPr/>
          <a:lstStyle>
            <a:lvl1pPr>
              <a:defRPr>
                <a:solidFill>
                  <a:srgbClr val="FFFFFF"/>
                </a:solidFill>
              </a:defRPr>
            </a:lvl1pPr>
          </a:lstStyle>
          <a:p>
            <a:fld id="{68B1901D-D2F9-40B9-A2A6-3B94EF7ECC12}" type="slidenum">
              <a:rPr lang="fi-FI" smtClean="0"/>
              <a:pPr/>
              <a:t>‹#›</a:t>
            </a:fld>
            <a:endParaRPr lang="fi-FI"/>
          </a:p>
        </p:txBody>
      </p:sp>
      <p:grpSp>
        <p:nvGrpSpPr>
          <p:cNvPr id="7" name="Ryhmä 6">
            <a:extLst>
              <a:ext uri="{FF2B5EF4-FFF2-40B4-BE49-F238E27FC236}">
                <a16:creationId xmlns:a16="http://schemas.microsoft.com/office/drawing/2014/main" id="{A560AD90-CEF3-48DB-9956-8BCDC347C7D8}"/>
              </a:ext>
            </a:extLst>
          </p:cNvPr>
          <p:cNvGrpSpPr/>
          <p:nvPr userDrawn="1"/>
        </p:nvGrpSpPr>
        <p:grpSpPr bwMode="gray">
          <a:xfrm>
            <a:off x="4285129" y="1510553"/>
            <a:ext cx="3417799" cy="3529106"/>
            <a:chOff x="2781300" y="6350"/>
            <a:chExt cx="6629401" cy="6845300"/>
          </a:xfrm>
          <a:solidFill>
            <a:srgbClr val="FFFFFF"/>
          </a:solidFill>
        </p:grpSpPr>
        <p:sp>
          <p:nvSpPr>
            <p:cNvPr id="8" name="Freeform 5">
              <a:extLst>
                <a:ext uri="{FF2B5EF4-FFF2-40B4-BE49-F238E27FC236}">
                  <a16:creationId xmlns:a16="http://schemas.microsoft.com/office/drawing/2014/main" id="{B51AD338-5CA1-4C6A-BC4C-3F50DF960628}"/>
                </a:ext>
              </a:extLst>
            </p:cNvPr>
            <p:cNvSpPr>
              <a:spLocks noEditPoints="1"/>
            </p:cNvSpPr>
            <p:nvPr/>
          </p:nvSpPr>
          <p:spPr bwMode="gray">
            <a:xfrm>
              <a:off x="5153025" y="5310188"/>
              <a:ext cx="1463675" cy="1531938"/>
            </a:xfrm>
            <a:custGeom>
              <a:avLst/>
              <a:gdLst>
                <a:gd name="T0" fmla="*/ 8858 w 8914"/>
                <a:gd name="T1" fmla="*/ 5437 h 9339"/>
                <a:gd name="T2" fmla="*/ 8914 w 8914"/>
                <a:gd name="T3" fmla="*/ 4568 h 9339"/>
                <a:gd name="T4" fmla="*/ 4586 w 8914"/>
                <a:gd name="T5" fmla="*/ 0 h 9339"/>
                <a:gd name="T6" fmla="*/ 0 w 8914"/>
                <a:gd name="T7" fmla="*/ 4642 h 9339"/>
                <a:gd name="T8" fmla="*/ 4734 w 8914"/>
                <a:gd name="T9" fmla="*/ 9339 h 9339"/>
                <a:gd name="T10" fmla="*/ 8117 w 8914"/>
                <a:gd name="T11" fmla="*/ 8217 h 9339"/>
                <a:gd name="T12" fmla="*/ 6503 w 8914"/>
                <a:gd name="T13" fmla="*/ 6712 h 9339"/>
                <a:gd name="T14" fmla="*/ 4901 w 8914"/>
                <a:gd name="T15" fmla="*/ 7175 h 9339"/>
                <a:gd name="T16" fmla="*/ 2515 w 8914"/>
                <a:gd name="T17" fmla="*/ 5437 h 9339"/>
                <a:gd name="T18" fmla="*/ 8858 w 8914"/>
                <a:gd name="T19" fmla="*/ 5437 h 9339"/>
                <a:gd name="T20" fmla="*/ 6510 w 8914"/>
                <a:gd name="T21" fmla="*/ 3699 h 9339"/>
                <a:gd name="T22" fmla="*/ 2534 w 8914"/>
                <a:gd name="T23" fmla="*/ 3699 h 9339"/>
                <a:gd name="T24" fmla="*/ 4568 w 8914"/>
                <a:gd name="T25" fmla="*/ 2108 h 9339"/>
                <a:gd name="T26" fmla="*/ 6510 w 8914"/>
                <a:gd name="T27" fmla="*/ 3699 h 9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14" h="9339">
                  <a:moveTo>
                    <a:pt x="8858" y="5437"/>
                  </a:moveTo>
                  <a:cubicBezTo>
                    <a:pt x="8877" y="5289"/>
                    <a:pt x="8914" y="4864"/>
                    <a:pt x="8914" y="4568"/>
                  </a:cubicBezTo>
                  <a:cubicBezTo>
                    <a:pt x="8914" y="1923"/>
                    <a:pt x="7139" y="0"/>
                    <a:pt x="4586" y="0"/>
                  </a:cubicBezTo>
                  <a:cubicBezTo>
                    <a:pt x="1905" y="0"/>
                    <a:pt x="0" y="1886"/>
                    <a:pt x="0" y="4642"/>
                  </a:cubicBezTo>
                  <a:cubicBezTo>
                    <a:pt x="0" y="7471"/>
                    <a:pt x="1960" y="9339"/>
                    <a:pt x="4734" y="9339"/>
                  </a:cubicBezTo>
                  <a:cubicBezTo>
                    <a:pt x="6313" y="9339"/>
                    <a:pt x="7369" y="8884"/>
                    <a:pt x="8117" y="8217"/>
                  </a:cubicBezTo>
                  <a:lnTo>
                    <a:pt x="6503" y="6712"/>
                  </a:lnTo>
                  <a:cubicBezTo>
                    <a:pt x="6083" y="6997"/>
                    <a:pt x="5558" y="7175"/>
                    <a:pt x="4901" y="7175"/>
                  </a:cubicBezTo>
                  <a:cubicBezTo>
                    <a:pt x="3680" y="7175"/>
                    <a:pt x="2811" y="6528"/>
                    <a:pt x="2515" y="5437"/>
                  </a:cubicBezTo>
                  <a:lnTo>
                    <a:pt x="8858" y="5437"/>
                  </a:lnTo>
                  <a:close/>
                  <a:moveTo>
                    <a:pt x="6510" y="3699"/>
                  </a:moveTo>
                  <a:lnTo>
                    <a:pt x="2534" y="3699"/>
                  </a:lnTo>
                  <a:cubicBezTo>
                    <a:pt x="2811" y="2663"/>
                    <a:pt x="3588" y="2108"/>
                    <a:pt x="4568" y="2108"/>
                  </a:cubicBezTo>
                  <a:cubicBezTo>
                    <a:pt x="5622" y="2108"/>
                    <a:pt x="6269" y="2737"/>
                    <a:pt x="6510" y="36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Rectangle 6">
              <a:extLst>
                <a:ext uri="{FF2B5EF4-FFF2-40B4-BE49-F238E27FC236}">
                  <a16:creationId xmlns:a16="http://schemas.microsoft.com/office/drawing/2014/main" id="{CCA21827-41AD-44C8-B7D7-BCFCEF1E2313}"/>
                </a:ext>
              </a:extLst>
            </p:cNvPr>
            <p:cNvSpPr>
              <a:spLocks noChangeArrowheads="1"/>
            </p:cNvSpPr>
            <p:nvPr/>
          </p:nvSpPr>
          <p:spPr bwMode="gray">
            <a:xfrm>
              <a:off x="4498975" y="5330825"/>
              <a:ext cx="396875" cy="1484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2CBFB9BE-7CFC-4ECD-8FAF-825B6F10D000}"/>
                </a:ext>
              </a:extLst>
            </p:cNvPr>
            <p:cNvSpPr>
              <a:spLocks/>
            </p:cNvSpPr>
            <p:nvPr/>
          </p:nvSpPr>
          <p:spPr bwMode="gray">
            <a:xfrm>
              <a:off x="4449763" y="4714875"/>
              <a:ext cx="504825" cy="488950"/>
            </a:xfrm>
            <a:custGeom>
              <a:avLst/>
              <a:gdLst>
                <a:gd name="T0" fmla="*/ 3070 w 3070"/>
                <a:gd name="T1" fmla="*/ 1479 h 2977"/>
                <a:gd name="T2" fmla="*/ 1535 w 3070"/>
                <a:gd name="T3" fmla="*/ 0 h 2977"/>
                <a:gd name="T4" fmla="*/ 0 w 3070"/>
                <a:gd name="T5" fmla="*/ 1479 h 2977"/>
                <a:gd name="T6" fmla="*/ 1535 w 3070"/>
                <a:gd name="T7" fmla="*/ 2977 h 2977"/>
                <a:gd name="T8" fmla="*/ 3070 w 3070"/>
                <a:gd name="T9" fmla="*/ 1479 h 2977"/>
              </a:gdLst>
              <a:ahLst/>
              <a:cxnLst>
                <a:cxn ang="0">
                  <a:pos x="T0" y="T1"/>
                </a:cxn>
                <a:cxn ang="0">
                  <a:pos x="T2" y="T3"/>
                </a:cxn>
                <a:cxn ang="0">
                  <a:pos x="T4" y="T5"/>
                </a:cxn>
                <a:cxn ang="0">
                  <a:pos x="T6" y="T7"/>
                </a:cxn>
                <a:cxn ang="0">
                  <a:pos x="T8" y="T9"/>
                </a:cxn>
              </a:cxnLst>
              <a:rect l="0" t="0" r="r" b="b"/>
              <a:pathLst>
                <a:path w="3070" h="2977">
                  <a:moveTo>
                    <a:pt x="3070" y="1479"/>
                  </a:moveTo>
                  <a:cubicBezTo>
                    <a:pt x="3070" y="665"/>
                    <a:pt x="2404" y="0"/>
                    <a:pt x="1535" y="0"/>
                  </a:cubicBezTo>
                  <a:cubicBezTo>
                    <a:pt x="647" y="0"/>
                    <a:pt x="0" y="665"/>
                    <a:pt x="0" y="1479"/>
                  </a:cubicBezTo>
                  <a:cubicBezTo>
                    <a:pt x="0" y="2311"/>
                    <a:pt x="647" y="2977"/>
                    <a:pt x="1535" y="2977"/>
                  </a:cubicBezTo>
                  <a:cubicBezTo>
                    <a:pt x="2404" y="2977"/>
                    <a:pt x="3070" y="2311"/>
                    <a:pt x="3070" y="14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a:extLst>
                <a:ext uri="{FF2B5EF4-FFF2-40B4-BE49-F238E27FC236}">
                  <a16:creationId xmlns:a16="http://schemas.microsoft.com/office/drawing/2014/main" id="{FB3511F6-7F06-4EB9-85B1-C0D0BFE9633B}"/>
                </a:ext>
              </a:extLst>
            </p:cNvPr>
            <p:cNvSpPr>
              <a:spLocks/>
            </p:cNvSpPr>
            <p:nvPr/>
          </p:nvSpPr>
          <p:spPr bwMode="gray">
            <a:xfrm>
              <a:off x="2781300" y="4841875"/>
              <a:ext cx="1489075" cy="2000250"/>
            </a:xfrm>
            <a:custGeom>
              <a:avLst/>
              <a:gdLst>
                <a:gd name="T0" fmla="*/ 8587 w 9078"/>
                <a:gd name="T1" fmla="*/ 5027 h 12190"/>
                <a:gd name="T2" fmla="*/ 8587 w 9078"/>
                <a:gd name="T3" fmla="*/ 2980 h 12190"/>
                <a:gd name="T4" fmla="*/ 4619 w 9078"/>
                <a:gd name="T5" fmla="*/ 2980 h 12190"/>
                <a:gd name="T6" fmla="*/ 4619 w 9078"/>
                <a:gd name="T7" fmla="*/ 0 h 12190"/>
                <a:gd name="T8" fmla="*/ 2196 w 9078"/>
                <a:gd name="T9" fmla="*/ 0 h 12190"/>
                <a:gd name="T10" fmla="*/ 2196 w 9078"/>
                <a:gd name="T11" fmla="*/ 2980 h 12190"/>
                <a:gd name="T12" fmla="*/ 0 w 9078"/>
                <a:gd name="T13" fmla="*/ 2980 h 12190"/>
                <a:gd name="T14" fmla="*/ 0 w 9078"/>
                <a:gd name="T15" fmla="*/ 5027 h 12190"/>
                <a:gd name="T16" fmla="*/ 2196 w 9078"/>
                <a:gd name="T17" fmla="*/ 5027 h 12190"/>
                <a:gd name="T18" fmla="*/ 2196 w 9078"/>
                <a:gd name="T19" fmla="*/ 8903 h 12190"/>
                <a:gd name="T20" fmla="*/ 6238 w 9078"/>
                <a:gd name="T21" fmla="*/ 12190 h 12190"/>
                <a:gd name="T22" fmla="*/ 9078 w 9078"/>
                <a:gd name="T23" fmla="*/ 11015 h 12190"/>
                <a:gd name="T24" fmla="*/ 7410 w 9078"/>
                <a:gd name="T25" fmla="*/ 9459 h 12190"/>
                <a:gd name="T26" fmla="*/ 6226 w 9078"/>
                <a:gd name="T27" fmla="*/ 9925 h 12190"/>
                <a:gd name="T28" fmla="*/ 4628 w 9078"/>
                <a:gd name="T29" fmla="*/ 7502 h 12190"/>
                <a:gd name="T30" fmla="*/ 4619 w 9078"/>
                <a:gd name="T31" fmla="*/ 5027 h 12190"/>
                <a:gd name="T32" fmla="*/ 8587 w 9078"/>
                <a:gd name="T33" fmla="*/ 5027 h 1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78" h="12190">
                  <a:moveTo>
                    <a:pt x="8587" y="5027"/>
                  </a:moveTo>
                  <a:lnTo>
                    <a:pt x="8587" y="2980"/>
                  </a:lnTo>
                  <a:lnTo>
                    <a:pt x="4619" y="2980"/>
                  </a:lnTo>
                  <a:lnTo>
                    <a:pt x="4619" y="0"/>
                  </a:lnTo>
                  <a:lnTo>
                    <a:pt x="2196" y="0"/>
                  </a:lnTo>
                  <a:lnTo>
                    <a:pt x="2196" y="2980"/>
                  </a:lnTo>
                  <a:lnTo>
                    <a:pt x="0" y="2980"/>
                  </a:lnTo>
                  <a:lnTo>
                    <a:pt x="0" y="5027"/>
                  </a:lnTo>
                  <a:lnTo>
                    <a:pt x="2196" y="5027"/>
                  </a:lnTo>
                  <a:lnTo>
                    <a:pt x="2196" y="8903"/>
                  </a:lnTo>
                  <a:cubicBezTo>
                    <a:pt x="2541" y="11510"/>
                    <a:pt x="4308" y="12190"/>
                    <a:pt x="6238" y="12190"/>
                  </a:cubicBezTo>
                  <a:cubicBezTo>
                    <a:pt x="7267" y="12190"/>
                    <a:pt x="8326" y="11719"/>
                    <a:pt x="9078" y="11015"/>
                  </a:cubicBezTo>
                  <a:lnTo>
                    <a:pt x="7410" y="9459"/>
                  </a:lnTo>
                  <a:cubicBezTo>
                    <a:pt x="7029" y="9744"/>
                    <a:pt x="6790" y="9925"/>
                    <a:pt x="6226" y="9925"/>
                  </a:cubicBezTo>
                  <a:cubicBezTo>
                    <a:pt x="4679" y="9925"/>
                    <a:pt x="4628" y="8998"/>
                    <a:pt x="4628" y="7502"/>
                  </a:cubicBezTo>
                  <a:lnTo>
                    <a:pt x="4619" y="5027"/>
                  </a:lnTo>
                  <a:lnTo>
                    <a:pt x="8587" y="50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9">
              <a:extLst>
                <a:ext uri="{FF2B5EF4-FFF2-40B4-BE49-F238E27FC236}">
                  <a16:creationId xmlns:a16="http://schemas.microsoft.com/office/drawing/2014/main" id="{E8B6C632-E6D5-4A99-9D94-D354ECF6188E}"/>
                </a:ext>
              </a:extLst>
            </p:cNvPr>
            <p:cNvSpPr>
              <a:spLocks/>
            </p:cNvSpPr>
            <p:nvPr/>
          </p:nvSpPr>
          <p:spPr bwMode="gray">
            <a:xfrm>
              <a:off x="6873875" y="5299075"/>
              <a:ext cx="854075" cy="1516063"/>
            </a:xfrm>
            <a:custGeom>
              <a:avLst/>
              <a:gdLst>
                <a:gd name="T0" fmla="*/ 0 w 5206"/>
                <a:gd name="T1" fmla="*/ 9237 h 9237"/>
                <a:gd name="T2" fmla="*/ 2090 w 5206"/>
                <a:gd name="T3" fmla="*/ 9237 h 9237"/>
                <a:gd name="T4" fmla="*/ 2090 w 5206"/>
                <a:gd name="T5" fmla="*/ 3912 h 9237"/>
                <a:gd name="T6" fmla="*/ 4572 w 5206"/>
                <a:gd name="T7" fmla="*/ 2295 h 9237"/>
                <a:gd name="T8" fmla="*/ 5206 w 5206"/>
                <a:gd name="T9" fmla="*/ 2332 h 9237"/>
                <a:gd name="T10" fmla="*/ 5206 w 5206"/>
                <a:gd name="T11" fmla="*/ 0 h 9237"/>
                <a:gd name="T12" fmla="*/ 4945 w 5206"/>
                <a:gd name="T13" fmla="*/ 0 h 9237"/>
                <a:gd name="T14" fmla="*/ 2128 w 5206"/>
                <a:gd name="T15" fmla="*/ 1493 h 9237"/>
                <a:gd name="T16" fmla="*/ 2090 w 5206"/>
                <a:gd name="T17" fmla="*/ 1493 h 9237"/>
                <a:gd name="T18" fmla="*/ 2090 w 5206"/>
                <a:gd name="T19" fmla="*/ 131 h 9237"/>
                <a:gd name="T20" fmla="*/ 0 w 5206"/>
                <a:gd name="T21" fmla="*/ 131 h 9237"/>
                <a:gd name="T22" fmla="*/ 0 w 5206"/>
                <a:gd name="T23" fmla="*/ 9237 h 9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6" h="9237">
                  <a:moveTo>
                    <a:pt x="0" y="9237"/>
                  </a:moveTo>
                  <a:lnTo>
                    <a:pt x="2090" y="9237"/>
                  </a:lnTo>
                  <a:lnTo>
                    <a:pt x="2090" y="3912"/>
                  </a:lnTo>
                  <a:cubicBezTo>
                    <a:pt x="2090" y="3912"/>
                    <a:pt x="2986" y="2295"/>
                    <a:pt x="4572" y="2295"/>
                  </a:cubicBezTo>
                  <a:cubicBezTo>
                    <a:pt x="4721" y="2295"/>
                    <a:pt x="4964" y="2314"/>
                    <a:pt x="5206" y="2332"/>
                  </a:cubicBezTo>
                  <a:lnTo>
                    <a:pt x="5206" y="0"/>
                  </a:lnTo>
                  <a:lnTo>
                    <a:pt x="4945" y="0"/>
                  </a:lnTo>
                  <a:cubicBezTo>
                    <a:pt x="3844" y="0"/>
                    <a:pt x="2837" y="541"/>
                    <a:pt x="2128" y="1493"/>
                  </a:cubicBezTo>
                  <a:lnTo>
                    <a:pt x="2090" y="1493"/>
                  </a:lnTo>
                  <a:lnTo>
                    <a:pt x="2090" y="131"/>
                  </a:lnTo>
                  <a:lnTo>
                    <a:pt x="0" y="131"/>
                  </a:lnTo>
                  <a:lnTo>
                    <a:pt x="0" y="9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0">
              <a:extLst>
                <a:ext uri="{FF2B5EF4-FFF2-40B4-BE49-F238E27FC236}">
                  <a16:creationId xmlns:a16="http://schemas.microsoft.com/office/drawing/2014/main" id="{E4A6AE82-F6BD-4360-B7F0-32E2A5A29861}"/>
                </a:ext>
              </a:extLst>
            </p:cNvPr>
            <p:cNvSpPr>
              <a:spLocks noEditPoints="1"/>
            </p:cNvSpPr>
            <p:nvPr/>
          </p:nvSpPr>
          <p:spPr bwMode="gray">
            <a:xfrm>
              <a:off x="7802563" y="5299075"/>
              <a:ext cx="1608138" cy="1552575"/>
            </a:xfrm>
            <a:custGeom>
              <a:avLst/>
              <a:gdLst>
                <a:gd name="T0" fmla="*/ 5045 w 9800"/>
                <a:gd name="T1" fmla="*/ 7341 h 9463"/>
                <a:gd name="T2" fmla="*/ 2422 w 9800"/>
                <a:gd name="T3" fmla="*/ 4731 h 9463"/>
                <a:gd name="T4" fmla="*/ 5045 w 9800"/>
                <a:gd name="T5" fmla="*/ 2121 h 9463"/>
                <a:gd name="T6" fmla="*/ 7414 w 9800"/>
                <a:gd name="T7" fmla="*/ 3562 h 9463"/>
                <a:gd name="T8" fmla="*/ 7414 w 9800"/>
                <a:gd name="T9" fmla="*/ 5901 h 9463"/>
                <a:gd name="T10" fmla="*/ 5045 w 9800"/>
                <a:gd name="T11" fmla="*/ 7341 h 9463"/>
                <a:gd name="T12" fmla="*/ 4536 w 9800"/>
                <a:gd name="T13" fmla="*/ 0 h 9463"/>
                <a:gd name="T14" fmla="*/ 0 w 9800"/>
                <a:gd name="T15" fmla="*/ 4731 h 9463"/>
                <a:gd name="T16" fmla="*/ 4536 w 9800"/>
                <a:gd name="T17" fmla="*/ 9463 h 9463"/>
                <a:gd name="T18" fmla="*/ 7414 w 9800"/>
                <a:gd name="T19" fmla="*/ 8345 h 9463"/>
                <a:gd name="T20" fmla="*/ 7414 w 9800"/>
                <a:gd name="T21" fmla="*/ 9253 h 9463"/>
                <a:gd name="T22" fmla="*/ 9800 w 9800"/>
                <a:gd name="T23" fmla="*/ 9253 h 9463"/>
                <a:gd name="T24" fmla="*/ 9800 w 9800"/>
                <a:gd name="T25" fmla="*/ 210 h 9463"/>
                <a:gd name="T26" fmla="*/ 7414 w 9800"/>
                <a:gd name="T27" fmla="*/ 210 h 9463"/>
                <a:gd name="T28" fmla="*/ 7414 w 9800"/>
                <a:gd name="T29" fmla="*/ 1117 h 9463"/>
                <a:gd name="T30" fmla="*/ 4536 w 9800"/>
                <a:gd name="T31" fmla="*/ 0 h 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00" h="9463">
                  <a:moveTo>
                    <a:pt x="5045" y="7341"/>
                  </a:moveTo>
                  <a:cubicBezTo>
                    <a:pt x="3562" y="7341"/>
                    <a:pt x="2422" y="6207"/>
                    <a:pt x="2422" y="4731"/>
                  </a:cubicBezTo>
                  <a:cubicBezTo>
                    <a:pt x="2422" y="3256"/>
                    <a:pt x="3562" y="2121"/>
                    <a:pt x="5045" y="2121"/>
                  </a:cubicBezTo>
                  <a:cubicBezTo>
                    <a:pt x="6098" y="2121"/>
                    <a:pt x="7001" y="2697"/>
                    <a:pt x="7414" y="3562"/>
                  </a:cubicBezTo>
                  <a:lnTo>
                    <a:pt x="7414" y="5901"/>
                  </a:lnTo>
                  <a:cubicBezTo>
                    <a:pt x="7001" y="6765"/>
                    <a:pt x="6098" y="7341"/>
                    <a:pt x="5045" y="7341"/>
                  </a:cubicBezTo>
                  <a:close/>
                  <a:moveTo>
                    <a:pt x="4536" y="0"/>
                  </a:moveTo>
                  <a:cubicBezTo>
                    <a:pt x="1922" y="0"/>
                    <a:pt x="0" y="2139"/>
                    <a:pt x="0" y="4731"/>
                  </a:cubicBezTo>
                  <a:cubicBezTo>
                    <a:pt x="0" y="7324"/>
                    <a:pt x="1922" y="9463"/>
                    <a:pt x="4536" y="9463"/>
                  </a:cubicBezTo>
                  <a:cubicBezTo>
                    <a:pt x="5642" y="9463"/>
                    <a:pt x="6659" y="9078"/>
                    <a:pt x="7414" y="8345"/>
                  </a:cubicBezTo>
                  <a:lnTo>
                    <a:pt x="7414" y="9253"/>
                  </a:lnTo>
                  <a:lnTo>
                    <a:pt x="9800" y="9253"/>
                  </a:lnTo>
                  <a:lnTo>
                    <a:pt x="9800" y="210"/>
                  </a:lnTo>
                  <a:lnTo>
                    <a:pt x="7414" y="210"/>
                  </a:lnTo>
                  <a:lnTo>
                    <a:pt x="7414" y="1117"/>
                  </a:lnTo>
                  <a:cubicBezTo>
                    <a:pt x="6659" y="384"/>
                    <a:pt x="5642" y="0"/>
                    <a:pt x="45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1">
              <a:extLst>
                <a:ext uri="{FF2B5EF4-FFF2-40B4-BE49-F238E27FC236}">
                  <a16:creationId xmlns:a16="http://schemas.microsoft.com/office/drawing/2014/main" id="{97B52B65-FA35-4B3B-AAE6-BC1111C288BA}"/>
                </a:ext>
              </a:extLst>
            </p:cNvPr>
            <p:cNvSpPr>
              <a:spLocks/>
            </p:cNvSpPr>
            <p:nvPr/>
          </p:nvSpPr>
          <p:spPr bwMode="gray">
            <a:xfrm>
              <a:off x="3814763" y="6350"/>
              <a:ext cx="1885950" cy="1885950"/>
            </a:xfrm>
            <a:custGeom>
              <a:avLst/>
              <a:gdLst>
                <a:gd name="T0" fmla="*/ 7417 w 11492"/>
                <a:gd name="T1" fmla="*/ 7373 h 11497"/>
                <a:gd name="T2" fmla="*/ 11492 w 11492"/>
                <a:gd name="T3" fmla="*/ 7373 h 11497"/>
                <a:gd name="T4" fmla="*/ 11492 w 11492"/>
                <a:gd name="T5" fmla="*/ 4079 h 11497"/>
                <a:gd name="T6" fmla="*/ 7417 w 11492"/>
                <a:gd name="T7" fmla="*/ 4079 h 11497"/>
                <a:gd name="T8" fmla="*/ 7417 w 11492"/>
                <a:gd name="T9" fmla="*/ 0 h 11497"/>
                <a:gd name="T10" fmla="*/ 4079 w 11492"/>
                <a:gd name="T11" fmla="*/ 0 h 11497"/>
                <a:gd name="T12" fmla="*/ 4079 w 11492"/>
                <a:gd name="T13" fmla="*/ 4079 h 11497"/>
                <a:gd name="T14" fmla="*/ 0 w 11492"/>
                <a:gd name="T15" fmla="*/ 4079 h 11497"/>
                <a:gd name="T16" fmla="*/ 0 w 11492"/>
                <a:gd name="T17" fmla="*/ 7373 h 11497"/>
                <a:gd name="T18" fmla="*/ 4079 w 11492"/>
                <a:gd name="T19" fmla="*/ 7373 h 11497"/>
                <a:gd name="T20" fmla="*/ 4079 w 11492"/>
                <a:gd name="T21" fmla="*/ 11497 h 11497"/>
                <a:gd name="T22" fmla="*/ 7417 w 11492"/>
                <a:gd name="T23" fmla="*/ 11497 h 11497"/>
                <a:gd name="T24" fmla="*/ 7417 w 11492"/>
                <a:gd name="T25" fmla="*/ 11497 h 11497"/>
                <a:gd name="T26" fmla="*/ 7417 w 11492"/>
                <a:gd name="T27" fmla="*/ 7373 h 1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92" h="11497">
                  <a:moveTo>
                    <a:pt x="7417" y="7373"/>
                  </a:moveTo>
                  <a:lnTo>
                    <a:pt x="11492" y="7373"/>
                  </a:lnTo>
                  <a:lnTo>
                    <a:pt x="11492" y="4079"/>
                  </a:lnTo>
                  <a:lnTo>
                    <a:pt x="7417" y="4079"/>
                  </a:lnTo>
                  <a:lnTo>
                    <a:pt x="7417" y="0"/>
                  </a:lnTo>
                  <a:lnTo>
                    <a:pt x="4079" y="0"/>
                  </a:lnTo>
                  <a:lnTo>
                    <a:pt x="4079" y="4079"/>
                  </a:lnTo>
                  <a:lnTo>
                    <a:pt x="0" y="4079"/>
                  </a:lnTo>
                  <a:lnTo>
                    <a:pt x="0" y="7373"/>
                  </a:lnTo>
                  <a:lnTo>
                    <a:pt x="4079" y="7373"/>
                  </a:lnTo>
                  <a:lnTo>
                    <a:pt x="4079" y="11497"/>
                  </a:lnTo>
                  <a:lnTo>
                    <a:pt x="7417" y="11497"/>
                  </a:lnTo>
                  <a:lnTo>
                    <a:pt x="7417" y="11497"/>
                  </a:lnTo>
                  <a:lnTo>
                    <a:pt x="7417" y="73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2">
              <a:extLst>
                <a:ext uri="{FF2B5EF4-FFF2-40B4-BE49-F238E27FC236}">
                  <a16:creationId xmlns:a16="http://schemas.microsoft.com/office/drawing/2014/main" id="{29E41551-C46E-4934-82FC-D49126F8C1D5}"/>
                </a:ext>
              </a:extLst>
            </p:cNvPr>
            <p:cNvSpPr>
              <a:spLocks/>
            </p:cNvSpPr>
            <p:nvPr/>
          </p:nvSpPr>
          <p:spPr bwMode="gray">
            <a:xfrm>
              <a:off x="4483100" y="676275"/>
              <a:ext cx="3597275" cy="3546475"/>
            </a:xfrm>
            <a:custGeom>
              <a:avLst/>
              <a:gdLst>
                <a:gd name="T0" fmla="*/ 21916 w 21916"/>
                <a:gd name="T1" fmla="*/ 11558 h 21617"/>
                <a:gd name="T2" fmla="*/ 21916 w 21916"/>
                <a:gd name="T3" fmla="*/ 0 h 21617"/>
                <a:gd name="T4" fmla="*/ 11718 w 21916"/>
                <a:gd name="T5" fmla="*/ 0 h 21617"/>
                <a:gd name="T6" fmla="*/ 11718 w 21916"/>
                <a:gd name="T7" fmla="*/ 3293 h 21617"/>
                <a:gd name="T8" fmla="*/ 18577 w 21916"/>
                <a:gd name="T9" fmla="*/ 3293 h 21617"/>
                <a:gd name="T10" fmla="*/ 18577 w 21916"/>
                <a:gd name="T11" fmla="*/ 11330 h 21617"/>
                <a:gd name="T12" fmla="*/ 10958 w 21916"/>
                <a:gd name="T13" fmla="*/ 18324 h 21617"/>
                <a:gd name="T14" fmla="*/ 3344 w 21916"/>
                <a:gd name="T15" fmla="*/ 11513 h 21617"/>
                <a:gd name="T16" fmla="*/ 0 w 21916"/>
                <a:gd name="T17" fmla="*/ 11513 h 21617"/>
                <a:gd name="T18" fmla="*/ 0 w 21916"/>
                <a:gd name="T19" fmla="*/ 11558 h 21617"/>
                <a:gd name="T20" fmla="*/ 10958 w 21916"/>
                <a:gd name="T21" fmla="*/ 21617 h 21617"/>
                <a:gd name="T22" fmla="*/ 21916 w 21916"/>
                <a:gd name="T23" fmla="*/ 11558 h 2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16" h="21617">
                  <a:moveTo>
                    <a:pt x="21916" y="11558"/>
                  </a:moveTo>
                  <a:lnTo>
                    <a:pt x="21916" y="0"/>
                  </a:lnTo>
                  <a:lnTo>
                    <a:pt x="11718" y="0"/>
                  </a:lnTo>
                  <a:lnTo>
                    <a:pt x="11718" y="3293"/>
                  </a:lnTo>
                  <a:lnTo>
                    <a:pt x="18577" y="3293"/>
                  </a:lnTo>
                  <a:lnTo>
                    <a:pt x="18577" y="11330"/>
                  </a:lnTo>
                  <a:cubicBezTo>
                    <a:pt x="18577" y="15900"/>
                    <a:pt x="14349" y="18324"/>
                    <a:pt x="10958" y="18324"/>
                  </a:cubicBezTo>
                  <a:cubicBezTo>
                    <a:pt x="7612" y="18324"/>
                    <a:pt x="3456" y="15964"/>
                    <a:pt x="3344" y="11513"/>
                  </a:cubicBezTo>
                  <a:lnTo>
                    <a:pt x="0" y="11513"/>
                  </a:lnTo>
                  <a:lnTo>
                    <a:pt x="0" y="11558"/>
                  </a:lnTo>
                  <a:cubicBezTo>
                    <a:pt x="0" y="18132"/>
                    <a:pt x="6080" y="21617"/>
                    <a:pt x="10958" y="21617"/>
                  </a:cubicBezTo>
                  <a:cubicBezTo>
                    <a:pt x="15835" y="21617"/>
                    <a:pt x="21916" y="18132"/>
                    <a:pt x="21916" y="11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Tekstiruutu 16">
            <a:extLst>
              <a:ext uri="{FF2B5EF4-FFF2-40B4-BE49-F238E27FC236}">
                <a16:creationId xmlns:a16="http://schemas.microsoft.com/office/drawing/2014/main" id="{6114D404-0807-46A7-B3BF-6532CE03FE1C}"/>
              </a:ext>
            </a:extLst>
          </p:cNvPr>
          <p:cNvSpPr txBox="1"/>
          <p:nvPr userDrawn="1"/>
        </p:nvSpPr>
        <p:spPr>
          <a:xfrm>
            <a:off x="359889" y="6208059"/>
            <a:ext cx="1960254" cy="316193"/>
          </a:xfrm>
          <a:prstGeom prst="rect">
            <a:avLst/>
          </a:prstGeom>
          <a:noFill/>
        </p:spPr>
        <p:txBody>
          <a:bodyPr wrap="square" rtlCol="0" anchor="ctr" anchorCtr="0">
            <a:noAutofit/>
          </a:bodyPr>
          <a:lstStyle/>
          <a:p>
            <a:pPr algn="l"/>
            <a:r>
              <a:rPr lang="fi-FI" sz="1000">
                <a:solidFill>
                  <a:schemeClr val="bg1"/>
                </a:solidFill>
              </a:rPr>
              <a:t>© Copyright Kuntien Tiera Oy</a:t>
            </a:r>
          </a:p>
        </p:txBody>
      </p:sp>
    </p:spTree>
    <p:extLst>
      <p:ext uri="{BB962C8B-B14F-4D97-AF65-F5344CB8AC3E}">
        <p14:creationId xmlns:p14="http://schemas.microsoft.com/office/powerpoint/2010/main" val="3037848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Lopetus">
    <p:bg>
      <p:bgPr>
        <a:solidFill>
          <a:srgbClr val="003087"/>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C96EAD-42EB-4B7D-87F1-B55AFBB1309B}"/>
              </a:ext>
            </a:extLst>
          </p:cNvPr>
          <p:cNvSpPr>
            <a:spLocks noGrp="1"/>
          </p:cNvSpPr>
          <p:nvPr>
            <p:ph type="title" hasCustomPrompt="1"/>
          </p:nvPr>
        </p:nvSpPr>
        <p:spPr>
          <a:xfrm>
            <a:off x="1735139" y="4244783"/>
            <a:ext cx="8704261" cy="860612"/>
          </a:xfrm>
        </p:spPr>
        <p:txBody>
          <a:bodyPr/>
          <a:lstStyle>
            <a:lvl1pPr algn="ctr">
              <a:defRPr sz="5500">
                <a:solidFill>
                  <a:srgbClr val="FFFFFF"/>
                </a:solidFill>
              </a:defRPr>
            </a:lvl1pPr>
          </a:lstStyle>
          <a:p>
            <a:r>
              <a:rPr lang="fi-FI"/>
              <a:t>Kiitosteksti!</a:t>
            </a:r>
          </a:p>
        </p:txBody>
      </p:sp>
      <p:grpSp>
        <p:nvGrpSpPr>
          <p:cNvPr id="17" name="Ryhmä 16">
            <a:extLst>
              <a:ext uri="{FF2B5EF4-FFF2-40B4-BE49-F238E27FC236}">
                <a16:creationId xmlns:a16="http://schemas.microsoft.com/office/drawing/2014/main" id="{15C5620A-7606-4A41-9306-E4DD9E606352}"/>
              </a:ext>
            </a:extLst>
          </p:cNvPr>
          <p:cNvGrpSpPr/>
          <p:nvPr userDrawn="1"/>
        </p:nvGrpSpPr>
        <p:grpSpPr>
          <a:xfrm>
            <a:off x="4817933" y="1510553"/>
            <a:ext cx="2199143" cy="2173772"/>
            <a:chOff x="4817933" y="1510553"/>
            <a:chExt cx="2199143" cy="2173772"/>
          </a:xfrm>
        </p:grpSpPr>
        <p:sp>
          <p:nvSpPr>
            <p:cNvPr id="15" name="Freeform 11">
              <a:extLst>
                <a:ext uri="{FF2B5EF4-FFF2-40B4-BE49-F238E27FC236}">
                  <a16:creationId xmlns:a16="http://schemas.microsoft.com/office/drawing/2014/main" id="{0CD24870-54F9-4F55-BBB0-2FAE0A7EEF71}"/>
                </a:ext>
              </a:extLst>
            </p:cNvPr>
            <p:cNvSpPr>
              <a:spLocks/>
            </p:cNvSpPr>
            <p:nvPr/>
          </p:nvSpPr>
          <p:spPr bwMode="gray">
            <a:xfrm>
              <a:off x="4817933" y="1510553"/>
              <a:ext cx="972305" cy="972305"/>
            </a:xfrm>
            <a:custGeom>
              <a:avLst/>
              <a:gdLst>
                <a:gd name="T0" fmla="*/ 7417 w 11492"/>
                <a:gd name="T1" fmla="*/ 7373 h 11497"/>
                <a:gd name="T2" fmla="*/ 11492 w 11492"/>
                <a:gd name="T3" fmla="*/ 7373 h 11497"/>
                <a:gd name="T4" fmla="*/ 11492 w 11492"/>
                <a:gd name="T5" fmla="*/ 4079 h 11497"/>
                <a:gd name="T6" fmla="*/ 7417 w 11492"/>
                <a:gd name="T7" fmla="*/ 4079 h 11497"/>
                <a:gd name="T8" fmla="*/ 7417 w 11492"/>
                <a:gd name="T9" fmla="*/ 0 h 11497"/>
                <a:gd name="T10" fmla="*/ 4079 w 11492"/>
                <a:gd name="T11" fmla="*/ 0 h 11497"/>
                <a:gd name="T12" fmla="*/ 4079 w 11492"/>
                <a:gd name="T13" fmla="*/ 4079 h 11497"/>
                <a:gd name="T14" fmla="*/ 0 w 11492"/>
                <a:gd name="T15" fmla="*/ 4079 h 11497"/>
                <a:gd name="T16" fmla="*/ 0 w 11492"/>
                <a:gd name="T17" fmla="*/ 7373 h 11497"/>
                <a:gd name="T18" fmla="*/ 4079 w 11492"/>
                <a:gd name="T19" fmla="*/ 7373 h 11497"/>
                <a:gd name="T20" fmla="*/ 4079 w 11492"/>
                <a:gd name="T21" fmla="*/ 11497 h 11497"/>
                <a:gd name="T22" fmla="*/ 7417 w 11492"/>
                <a:gd name="T23" fmla="*/ 11497 h 11497"/>
                <a:gd name="T24" fmla="*/ 7417 w 11492"/>
                <a:gd name="T25" fmla="*/ 11497 h 11497"/>
                <a:gd name="T26" fmla="*/ 7417 w 11492"/>
                <a:gd name="T27" fmla="*/ 7373 h 1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92" h="11497">
                  <a:moveTo>
                    <a:pt x="7417" y="7373"/>
                  </a:moveTo>
                  <a:lnTo>
                    <a:pt x="11492" y="7373"/>
                  </a:lnTo>
                  <a:lnTo>
                    <a:pt x="11492" y="4079"/>
                  </a:lnTo>
                  <a:lnTo>
                    <a:pt x="7417" y="4079"/>
                  </a:lnTo>
                  <a:lnTo>
                    <a:pt x="7417" y="0"/>
                  </a:lnTo>
                  <a:lnTo>
                    <a:pt x="4079" y="0"/>
                  </a:lnTo>
                  <a:lnTo>
                    <a:pt x="4079" y="4079"/>
                  </a:lnTo>
                  <a:lnTo>
                    <a:pt x="0" y="4079"/>
                  </a:lnTo>
                  <a:lnTo>
                    <a:pt x="0" y="7373"/>
                  </a:lnTo>
                  <a:lnTo>
                    <a:pt x="4079" y="7373"/>
                  </a:lnTo>
                  <a:lnTo>
                    <a:pt x="4079" y="11497"/>
                  </a:lnTo>
                  <a:lnTo>
                    <a:pt x="7417" y="11497"/>
                  </a:lnTo>
                  <a:lnTo>
                    <a:pt x="7417" y="11497"/>
                  </a:lnTo>
                  <a:lnTo>
                    <a:pt x="7417" y="73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2">
              <a:extLst>
                <a:ext uri="{FF2B5EF4-FFF2-40B4-BE49-F238E27FC236}">
                  <a16:creationId xmlns:a16="http://schemas.microsoft.com/office/drawing/2014/main" id="{A4A2E59A-42DC-450C-BB6D-10B47FADAF9E}"/>
                </a:ext>
              </a:extLst>
            </p:cNvPr>
            <p:cNvSpPr>
              <a:spLocks/>
            </p:cNvSpPr>
            <p:nvPr/>
          </p:nvSpPr>
          <p:spPr bwMode="gray">
            <a:xfrm>
              <a:off x="5162495" y="1855934"/>
              <a:ext cx="1854581" cy="1828391"/>
            </a:xfrm>
            <a:custGeom>
              <a:avLst/>
              <a:gdLst>
                <a:gd name="T0" fmla="*/ 21916 w 21916"/>
                <a:gd name="T1" fmla="*/ 11558 h 21617"/>
                <a:gd name="T2" fmla="*/ 21916 w 21916"/>
                <a:gd name="T3" fmla="*/ 0 h 21617"/>
                <a:gd name="T4" fmla="*/ 11718 w 21916"/>
                <a:gd name="T5" fmla="*/ 0 h 21617"/>
                <a:gd name="T6" fmla="*/ 11718 w 21916"/>
                <a:gd name="T7" fmla="*/ 3293 h 21617"/>
                <a:gd name="T8" fmla="*/ 18577 w 21916"/>
                <a:gd name="T9" fmla="*/ 3293 h 21617"/>
                <a:gd name="T10" fmla="*/ 18577 w 21916"/>
                <a:gd name="T11" fmla="*/ 11330 h 21617"/>
                <a:gd name="T12" fmla="*/ 10958 w 21916"/>
                <a:gd name="T13" fmla="*/ 18324 h 21617"/>
                <a:gd name="T14" fmla="*/ 3344 w 21916"/>
                <a:gd name="T15" fmla="*/ 11513 h 21617"/>
                <a:gd name="T16" fmla="*/ 0 w 21916"/>
                <a:gd name="T17" fmla="*/ 11513 h 21617"/>
                <a:gd name="T18" fmla="*/ 0 w 21916"/>
                <a:gd name="T19" fmla="*/ 11558 h 21617"/>
                <a:gd name="T20" fmla="*/ 10958 w 21916"/>
                <a:gd name="T21" fmla="*/ 21617 h 21617"/>
                <a:gd name="T22" fmla="*/ 21916 w 21916"/>
                <a:gd name="T23" fmla="*/ 11558 h 2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16" h="21617">
                  <a:moveTo>
                    <a:pt x="21916" y="11558"/>
                  </a:moveTo>
                  <a:lnTo>
                    <a:pt x="21916" y="0"/>
                  </a:lnTo>
                  <a:lnTo>
                    <a:pt x="11718" y="0"/>
                  </a:lnTo>
                  <a:lnTo>
                    <a:pt x="11718" y="3293"/>
                  </a:lnTo>
                  <a:lnTo>
                    <a:pt x="18577" y="3293"/>
                  </a:lnTo>
                  <a:lnTo>
                    <a:pt x="18577" y="11330"/>
                  </a:lnTo>
                  <a:cubicBezTo>
                    <a:pt x="18577" y="15900"/>
                    <a:pt x="14349" y="18324"/>
                    <a:pt x="10958" y="18324"/>
                  </a:cubicBezTo>
                  <a:cubicBezTo>
                    <a:pt x="7612" y="18324"/>
                    <a:pt x="3456" y="15964"/>
                    <a:pt x="3344" y="11513"/>
                  </a:cubicBezTo>
                  <a:lnTo>
                    <a:pt x="0" y="11513"/>
                  </a:lnTo>
                  <a:lnTo>
                    <a:pt x="0" y="11558"/>
                  </a:lnTo>
                  <a:cubicBezTo>
                    <a:pt x="0" y="18132"/>
                    <a:pt x="6080" y="21617"/>
                    <a:pt x="10958" y="21617"/>
                  </a:cubicBezTo>
                  <a:cubicBezTo>
                    <a:pt x="15835" y="21617"/>
                    <a:pt x="21916" y="18132"/>
                    <a:pt x="21916" y="115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29609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A5CB5F-7CEC-46D6-B4EB-905604FB9C97}"/>
              </a:ext>
            </a:extLst>
          </p:cNvPr>
          <p:cNvSpPr>
            <a:spLocks noGrp="1"/>
          </p:cNvSpPr>
          <p:nvPr>
            <p:ph type="ctrTitle"/>
          </p:nvPr>
        </p:nvSpPr>
        <p:spPr>
          <a:xfrm>
            <a:off x="1735138" y="1122363"/>
            <a:ext cx="8717709" cy="2158719"/>
          </a:xfrm>
        </p:spPr>
        <p:txBody>
          <a:bodyPr anchor="b"/>
          <a:lstStyle>
            <a:lvl1pPr algn="l">
              <a:defRPr sz="5500">
                <a:solidFill>
                  <a:srgbClr val="FFFFFF"/>
                </a:solidFill>
              </a:defRPr>
            </a:lvl1pPr>
          </a:lstStyle>
          <a:p>
            <a:r>
              <a:rPr lang="fi-FI"/>
              <a:t>Muokkaa ots. perustyyl. napsautt.</a:t>
            </a:r>
          </a:p>
        </p:txBody>
      </p:sp>
      <p:sp>
        <p:nvSpPr>
          <p:cNvPr id="3" name="Alaotsikko 2">
            <a:extLst>
              <a:ext uri="{FF2B5EF4-FFF2-40B4-BE49-F238E27FC236}">
                <a16:creationId xmlns:a16="http://schemas.microsoft.com/office/drawing/2014/main" id="{9548307B-89EE-451A-8F09-BD5488A7E0CF}"/>
              </a:ext>
            </a:extLst>
          </p:cNvPr>
          <p:cNvSpPr>
            <a:spLocks noGrp="1"/>
          </p:cNvSpPr>
          <p:nvPr>
            <p:ph type="subTitle" idx="1"/>
          </p:nvPr>
        </p:nvSpPr>
        <p:spPr>
          <a:xfrm>
            <a:off x="1735138" y="3446929"/>
            <a:ext cx="8717709" cy="1810871"/>
          </a:xfrm>
        </p:spPr>
        <p:txBody>
          <a:bodyPr/>
          <a:lstStyle>
            <a:lvl1pPr marL="0" indent="0" algn="l">
              <a:lnSpc>
                <a:spcPct val="90000"/>
              </a:lnSpc>
              <a:spcBef>
                <a:spcPts val="0"/>
              </a:spcBef>
              <a:buNone/>
              <a:defRPr sz="21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4A17E9B-CD41-40F0-BED1-33DCB3183CD8}"/>
              </a:ext>
            </a:extLst>
          </p:cNvPr>
          <p:cNvSpPr>
            <a:spLocks noGrp="1"/>
          </p:cNvSpPr>
          <p:nvPr>
            <p:ph type="dt" sz="half" idx="10"/>
          </p:nvPr>
        </p:nvSpPr>
        <p:spPr/>
        <p:txBody>
          <a:bodyPr/>
          <a:lstStyle>
            <a:lvl1pPr>
              <a:defRPr>
                <a:solidFill>
                  <a:srgbClr val="FFFFFF"/>
                </a:solidFill>
              </a:defRPr>
            </a:lvl1pPr>
          </a:lstStyle>
          <a:p>
            <a:fld id="{478F628F-5E85-4534-A423-C527D65FD5A7}" type="datetimeFigureOut">
              <a:rPr lang="fi-FI" smtClean="0"/>
              <a:t>24.11.2022</a:t>
            </a:fld>
            <a:endParaRPr lang="fi-FI"/>
          </a:p>
        </p:txBody>
      </p:sp>
      <p:sp>
        <p:nvSpPr>
          <p:cNvPr id="5" name="Alatunnisteen paikkamerkki 4">
            <a:extLst>
              <a:ext uri="{FF2B5EF4-FFF2-40B4-BE49-F238E27FC236}">
                <a16:creationId xmlns:a16="http://schemas.microsoft.com/office/drawing/2014/main" id="{F972FB28-B9C8-4ABB-953B-3FE0B63E25BF}"/>
              </a:ext>
            </a:extLst>
          </p:cNvPr>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a:extLst>
              <a:ext uri="{FF2B5EF4-FFF2-40B4-BE49-F238E27FC236}">
                <a16:creationId xmlns:a16="http://schemas.microsoft.com/office/drawing/2014/main" id="{2161D8A9-A83F-4595-B390-C9D5C689E58B}"/>
              </a:ext>
            </a:extLst>
          </p:cNvPr>
          <p:cNvSpPr>
            <a:spLocks noGrp="1"/>
          </p:cNvSpPr>
          <p:nvPr>
            <p:ph type="sldNum" sz="quarter" idx="12"/>
          </p:nvPr>
        </p:nvSpPr>
        <p:spPr/>
        <p:txBody>
          <a:bodyPr/>
          <a:lstStyle>
            <a:lvl1pPr>
              <a:defRPr>
                <a:solidFill>
                  <a:srgbClr val="FFFFFF"/>
                </a:solidFill>
              </a:defRPr>
            </a:lvl1pPr>
          </a:lstStyle>
          <a:p>
            <a:fld id="{6AEE325F-03DE-4BA9-A5E3-32EF4FD31A13}" type="slidenum">
              <a:rPr lang="fi-FI" smtClean="0"/>
              <a:t>‹#›</a:t>
            </a:fld>
            <a:endParaRPr lang="fi-FI"/>
          </a:p>
        </p:txBody>
      </p:sp>
      <p:grpSp>
        <p:nvGrpSpPr>
          <p:cNvPr id="15" name="Ryhmä 14">
            <a:extLst>
              <a:ext uri="{FF2B5EF4-FFF2-40B4-BE49-F238E27FC236}">
                <a16:creationId xmlns:a16="http://schemas.microsoft.com/office/drawing/2014/main" id="{513C5FE6-AB1B-4312-90AD-881C2D563C8F}"/>
              </a:ext>
            </a:extLst>
          </p:cNvPr>
          <p:cNvGrpSpPr/>
          <p:nvPr/>
        </p:nvGrpSpPr>
        <p:grpSpPr bwMode="gray">
          <a:xfrm>
            <a:off x="10253913" y="436927"/>
            <a:ext cx="1503113" cy="447312"/>
            <a:chOff x="10253913" y="436927"/>
            <a:chExt cx="1503113" cy="447312"/>
          </a:xfrm>
          <a:solidFill>
            <a:srgbClr val="FFFFFF"/>
          </a:solidFill>
        </p:grpSpPr>
        <p:sp>
          <p:nvSpPr>
            <p:cNvPr id="16" name="Freeform 5">
              <a:extLst>
                <a:ext uri="{FF2B5EF4-FFF2-40B4-BE49-F238E27FC236}">
                  <a16:creationId xmlns:a16="http://schemas.microsoft.com/office/drawing/2014/main" id="{DEA98033-97BC-4DB1-8BB5-02FD511F6520}"/>
                </a:ext>
              </a:extLst>
            </p:cNvPr>
            <p:cNvSpPr>
              <a:spLocks noEditPoints="1"/>
            </p:cNvSpPr>
            <p:nvPr/>
          </p:nvSpPr>
          <p:spPr bwMode="gray">
            <a:xfrm>
              <a:off x="11156916" y="606641"/>
              <a:ext cx="206302" cy="215924"/>
            </a:xfrm>
            <a:custGeom>
              <a:avLst/>
              <a:gdLst>
                <a:gd name="T0" fmla="*/ 8858 w 8914"/>
                <a:gd name="T1" fmla="*/ 5437 h 9339"/>
                <a:gd name="T2" fmla="*/ 8914 w 8914"/>
                <a:gd name="T3" fmla="*/ 4568 h 9339"/>
                <a:gd name="T4" fmla="*/ 4586 w 8914"/>
                <a:gd name="T5" fmla="*/ 0 h 9339"/>
                <a:gd name="T6" fmla="*/ 0 w 8914"/>
                <a:gd name="T7" fmla="*/ 4642 h 9339"/>
                <a:gd name="T8" fmla="*/ 4734 w 8914"/>
                <a:gd name="T9" fmla="*/ 9339 h 9339"/>
                <a:gd name="T10" fmla="*/ 8117 w 8914"/>
                <a:gd name="T11" fmla="*/ 8217 h 9339"/>
                <a:gd name="T12" fmla="*/ 6503 w 8914"/>
                <a:gd name="T13" fmla="*/ 6712 h 9339"/>
                <a:gd name="T14" fmla="*/ 4901 w 8914"/>
                <a:gd name="T15" fmla="*/ 7175 h 9339"/>
                <a:gd name="T16" fmla="*/ 2515 w 8914"/>
                <a:gd name="T17" fmla="*/ 5437 h 9339"/>
                <a:gd name="T18" fmla="*/ 8858 w 8914"/>
                <a:gd name="T19" fmla="*/ 5437 h 9339"/>
                <a:gd name="T20" fmla="*/ 6510 w 8914"/>
                <a:gd name="T21" fmla="*/ 3699 h 9339"/>
                <a:gd name="T22" fmla="*/ 2534 w 8914"/>
                <a:gd name="T23" fmla="*/ 3699 h 9339"/>
                <a:gd name="T24" fmla="*/ 4568 w 8914"/>
                <a:gd name="T25" fmla="*/ 2108 h 9339"/>
                <a:gd name="T26" fmla="*/ 6510 w 8914"/>
                <a:gd name="T27" fmla="*/ 3699 h 9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14" h="9339">
                  <a:moveTo>
                    <a:pt x="8858" y="5437"/>
                  </a:moveTo>
                  <a:cubicBezTo>
                    <a:pt x="8877" y="5289"/>
                    <a:pt x="8914" y="4864"/>
                    <a:pt x="8914" y="4568"/>
                  </a:cubicBezTo>
                  <a:cubicBezTo>
                    <a:pt x="8914" y="1923"/>
                    <a:pt x="7139" y="0"/>
                    <a:pt x="4586" y="0"/>
                  </a:cubicBezTo>
                  <a:cubicBezTo>
                    <a:pt x="1905" y="0"/>
                    <a:pt x="0" y="1886"/>
                    <a:pt x="0" y="4642"/>
                  </a:cubicBezTo>
                  <a:cubicBezTo>
                    <a:pt x="0" y="7471"/>
                    <a:pt x="1960" y="9339"/>
                    <a:pt x="4734" y="9339"/>
                  </a:cubicBezTo>
                  <a:cubicBezTo>
                    <a:pt x="6313" y="9339"/>
                    <a:pt x="7369" y="8884"/>
                    <a:pt x="8117" y="8217"/>
                  </a:cubicBezTo>
                  <a:lnTo>
                    <a:pt x="6503" y="6712"/>
                  </a:lnTo>
                  <a:cubicBezTo>
                    <a:pt x="6083" y="6997"/>
                    <a:pt x="5558" y="7175"/>
                    <a:pt x="4901" y="7175"/>
                  </a:cubicBezTo>
                  <a:cubicBezTo>
                    <a:pt x="3680" y="7175"/>
                    <a:pt x="2811" y="6528"/>
                    <a:pt x="2515" y="5437"/>
                  </a:cubicBezTo>
                  <a:lnTo>
                    <a:pt x="8858" y="5437"/>
                  </a:lnTo>
                  <a:close/>
                  <a:moveTo>
                    <a:pt x="6510" y="3699"/>
                  </a:moveTo>
                  <a:lnTo>
                    <a:pt x="2534" y="3699"/>
                  </a:lnTo>
                  <a:cubicBezTo>
                    <a:pt x="2811" y="2663"/>
                    <a:pt x="3588" y="2108"/>
                    <a:pt x="4568" y="2108"/>
                  </a:cubicBezTo>
                  <a:cubicBezTo>
                    <a:pt x="5622" y="2108"/>
                    <a:pt x="6269" y="2737"/>
                    <a:pt x="6510" y="36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7" name="Rectangle 6">
              <a:extLst>
                <a:ext uri="{FF2B5EF4-FFF2-40B4-BE49-F238E27FC236}">
                  <a16:creationId xmlns:a16="http://schemas.microsoft.com/office/drawing/2014/main" id="{81A0E4F8-C582-453E-88A5-69C9B52FE01F}"/>
                </a:ext>
              </a:extLst>
            </p:cNvPr>
            <p:cNvSpPr>
              <a:spLocks noChangeArrowheads="1"/>
            </p:cNvSpPr>
            <p:nvPr/>
          </p:nvSpPr>
          <p:spPr bwMode="gray">
            <a:xfrm>
              <a:off x="11064729" y="609550"/>
              <a:ext cx="55939" cy="2092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8" name="Freeform 7">
              <a:extLst>
                <a:ext uri="{FF2B5EF4-FFF2-40B4-BE49-F238E27FC236}">
                  <a16:creationId xmlns:a16="http://schemas.microsoft.com/office/drawing/2014/main" id="{CC80D0FC-EFAA-4B84-8706-922C494B21EB}"/>
                </a:ext>
              </a:extLst>
            </p:cNvPr>
            <p:cNvSpPr>
              <a:spLocks/>
            </p:cNvSpPr>
            <p:nvPr/>
          </p:nvSpPr>
          <p:spPr bwMode="gray">
            <a:xfrm>
              <a:off x="11057792" y="522733"/>
              <a:ext cx="71154" cy="68917"/>
            </a:xfrm>
            <a:custGeom>
              <a:avLst/>
              <a:gdLst>
                <a:gd name="T0" fmla="*/ 3070 w 3070"/>
                <a:gd name="T1" fmla="*/ 1479 h 2977"/>
                <a:gd name="T2" fmla="*/ 1535 w 3070"/>
                <a:gd name="T3" fmla="*/ 0 h 2977"/>
                <a:gd name="T4" fmla="*/ 0 w 3070"/>
                <a:gd name="T5" fmla="*/ 1479 h 2977"/>
                <a:gd name="T6" fmla="*/ 1535 w 3070"/>
                <a:gd name="T7" fmla="*/ 2977 h 2977"/>
                <a:gd name="T8" fmla="*/ 3070 w 3070"/>
                <a:gd name="T9" fmla="*/ 1479 h 2977"/>
              </a:gdLst>
              <a:ahLst/>
              <a:cxnLst>
                <a:cxn ang="0">
                  <a:pos x="T0" y="T1"/>
                </a:cxn>
                <a:cxn ang="0">
                  <a:pos x="T2" y="T3"/>
                </a:cxn>
                <a:cxn ang="0">
                  <a:pos x="T4" y="T5"/>
                </a:cxn>
                <a:cxn ang="0">
                  <a:pos x="T6" y="T7"/>
                </a:cxn>
                <a:cxn ang="0">
                  <a:pos x="T8" y="T9"/>
                </a:cxn>
              </a:cxnLst>
              <a:rect l="0" t="0" r="r" b="b"/>
              <a:pathLst>
                <a:path w="3070" h="2977">
                  <a:moveTo>
                    <a:pt x="3070" y="1479"/>
                  </a:moveTo>
                  <a:cubicBezTo>
                    <a:pt x="3070" y="665"/>
                    <a:pt x="2404" y="0"/>
                    <a:pt x="1535" y="0"/>
                  </a:cubicBezTo>
                  <a:cubicBezTo>
                    <a:pt x="647" y="0"/>
                    <a:pt x="0" y="665"/>
                    <a:pt x="0" y="1479"/>
                  </a:cubicBezTo>
                  <a:cubicBezTo>
                    <a:pt x="0" y="2311"/>
                    <a:pt x="647" y="2977"/>
                    <a:pt x="1535" y="2977"/>
                  </a:cubicBezTo>
                  <a:cubicBezTo>
                    <a:pt x="2404" y="2977"/>
                    <a:pt x="3070" y="2311"/>
                    <a:pt x="3070" y="14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9" name="Freeform 8">
              <a:extLst>
                <a:ext uri="{FF2B5EF4-FFF2-40B4-BE49-F238E27FC236}">
                  <a16:creationId xmlns:a16="http://schemas.microsoft.com/office/drawing/2014/main" id="{08AA9B2B-1186-4D7B-847D-78A8F9056AEE}"/>
                </a:ext>
              </a:extLst>
            </p:cNvPr>
            <p:cNvSpPr>
              <a:spLocks/>
            </p:cNvSpPr>
            <p:nvPr/>
          </p:nvSpPr>
          <p:spPr bwMode="gray">
            <a:xfrm>
              <a:off x="10822626" y="540633"/>
              <a:ext cx="209882" cy="281931"/>
            </a:xfrm>
            <a:custGeom>
              <a:avLst/>
              <a:gdLst>
                <a:gd name="T0" fmla="*/ 8587 w 9078"/>
                <a:gd name="T1" fmla="*/ 5027 h 12190"/>
                <a:gd name="T2" fmla="*/ 8587 w 9078"/>
                <a:gd name="T3" fmla="*/ 2980 h 12190"/>
                <a:gd name="T4" fmla="*/ 4619 w 9078"/>
                <a:gd name="T5" fmla="*/ 2980 h 12190"/>
                <a:gd name="T6" fmla="*/ 4619 w 9078"/>
                <a:gd name="T7" fmla="*/ 0 h 12190"/>
                <a:gd name="T8" fmla="*/ 2196 w 9078"/>
                <a:gd name="T9" fmla="*/ 0 h 12190"/>
                <a:gd name="T10" fmla="*/ 2196 w 9078"/>
                <a:gd name="T11" fmla="*/ 2980 h 12190"/>
                <a:gd name="T12" fmla="*/ 0 w 9078"/>
                <a:gd name="T13" fmla="*/ 2980 h 12190"/>
                <a:gd name="T14" fmla="*/ 0 w 9078"/>
                <a:gd name="T15" fmla="*/ 5027 h 12190"/>
                <a:gd name="T16" fmla="*/ 2196 w 9078"/>
                <a:gd name="T17" fmla="*/ 5027 h 12190"/>
                <a:gd name="T18" fmla="*/ 2196 w 9078"/>
                <a:gd name="T19" fmla="*/ 8903 h 12190"/>
                <a:gd name="T20" fmla="*/ 6238 w 9078"/>
                <a:gd name="T21" fmla="*/ 12190 h 12190"/>
                <a:gd name="T22" fmla="*/ 9078 w 9078"/>
                <a:gd name="T23" fmla="*/ 11015 h 12190"/>
                <a:gd name="T24" fmla="*/ 7410 w 9078"/>
                <a:gd name="T25" fmla="*/ 9459 h 12190"/>
                <a:gd name="T26" fmla="*/ 6226 w 9078"/>
                <a:gd name="T27" fmla="*/ 9925 h 12190"/>
                <a:gd name="T28" fmla="*/ 4628 w 9078"/>
                <a:gd name="T29" fmla="*/ 7502 h 12190"/>
                <a:gd name="T30" fmla="*/ 4619 w 9078"/>
                <a:gd name="T31" fmla="*/ 5027 h 12190"/>
                <a:gd name="T32" fmla="*/ 8587 w 9078"/>
                <a:gd name="T33" fmla="*/ 5027 h 1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78" h="12190">
                  <a:moveTo>
                    <a:pt x="8587" y="5027"/>
                  </a:moveTo>
                  <a:lnTo>
                    <a:pt x="8587" y="2980"/>
                  </a:lnTo>
                  <a:lnTo>
                    <a:pt x="4619" y="2980"/>
                  </a:lnTo>
                  <a:lnTo>
                    <a:pt x="4619" y="0"/>
                  </a:lnTo>
                  <a:lnTo>
                    <a:pt x="2196" y="0"/>
                  </a:lnTo>
                  <a:lnTo>
                    <a:pt x="2196" y="2980"/>
                  </a:lnTo>
                  <a:lnTo>
                    <a:pt x="0" y="2980"/>
                  </a:lnTo>
                  <a:lnTo>
                    <a:pt x="0" y="5027"/>
                  </a:lnTo>
                  <a:lnTo>
                    <a:pt x="2196" y="5027"/>
                  </a:lnTo>
                  <a:lnTo>
                    <a:pt x="2196" y="8903"/>
                  </a:lnTo>
                  <a:cubicBezTo>
                    <a:pt x="2541" y="11510"/>
                    <a:pt x="4308" y="12190"/>
                    <a:pt x="6238" y="12190"/>
                  </a:cubicBezTo>
                  <a:cubicBezTo>
                    <a:pt x="7267" y="12190"/>
                    <a:pt x="8326" y="11719"/>
                    <a:pt x="9078" y="11015"/>
                  </a:cubicBezTo>
                  <a:lnTo>
                    <a:pt x="7410" y="9459"/>
                  </a:lnTo>
                  <a:cubicBezTo>
                    <a:pt x="7029" y="9744"/>
                    <a:pt x="6790" y="9925"/>
                    <a:pt x="6226" y="9925"/>
                  </a:cubicBezTo>
                  <a:cubicBezTo>
                    <a:pt x="4679" y="9925"/>
                    <a:pt x="4628" y="8998"/>
                    <a:pt x="4628" y="7502"/>
                  </a:cubicBezTo>
                  <a:lnTo>
                    <a:pt x="4619" y="5027"/>
                  </a:lnTo>
                  <a:lnTo>
                    <a:pt x="8587" y="50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20" name="Freeform 9">
              <a:extLst>
                <a:ext uri="{FF2B5EF4-FFF2-40B4-BE49-F238E27FC236}">
                  <a16:creationId xmlns:a16="http://schemas.microsoft.com/office/drawing/2014/main" id="{A90B1D6E-5D11-49BE-90E0-C06A1822630D}"/>
                </a:ext>
              </a:extLst>
            </p:cNvPr>
            <p:cNvSpPr>
              <a:spLocks/>
            </p:cNvSpPr>
            <p:nvPr/>
          </p:nvSpPr>
          <p:spPr bwMode="gray">
            <a:xfrm>
              <a:off x="11399466" y="605075"/>
              <a:ext cx="120380" cy="213686"/>
            </a:xfrm>
            <a:custGeom>
              <a:avLst/>
              <a:gdLst>
                <a:gd name="T0" fmla="*/ 0 w 5206"/>
                <a:gd name="T1" fmla="*/ 9237 h 9237"/>
                <a:gd name="T2" fmla="*/ 2090 w 5206"/>
                <a:gd name="T3" fmla="*/ 9237 h 9237"/>
                <a:gd name="T4" fmla="*/ 2090 w 5206"/>
                <a:gd name="T5" fmla="*/ 3912 h 9237"/>
                <a:gd name="T6" fmla="*/ 4572 w 5206"/>
                <a:gd name="T7" fmla="*/ 2295 h 9237"/>
                <a:gd name="T8" fmla="*/ 5206 w 5206"/>
                <a:gd name="T9" fmla="*/ 2332 h 9237"/>
                <a:gd name="T10" fmla="*/ 5206 w 5206"/>
                <a:gd name="T11" fmla="*/ 0 h 9237"/>
                <a:gd name="T12" fmla="*/ 4945 w 5206"/>
                <a:gd name="T13" fmla="*/ 0 h 9237"/>
                <a:gd name="T14" fmla="*/ 2128 w 5206"/>
                <a:gd name="T15" fmla="*/ 1493 h 9237"/>
                <a:gd name="T16" fmla="*/ 2090 w 5206"/>
                <a:gd name="T17" fmla="*/ 1493 h 9237"/>
                <a:gd name="T18" fmla="*/ 2090 w 5206"/>
                <a:gd name="T19" fmla="*/ 131 h 9237"/>
                <a:gd name="T20" fmla="*/ 0 w 5206"/>
                <a:gd name="T21" fmla="*/ 131 h 9237"/>
                <a:gd name="T22" fmla="*/ 0 w 5206"/>
                <a:gd name="T23" fmla="*/ 9237 h 9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6" h="9237">
                  <a:moveTo>
                    <a:pt x="0" y="9237"/>
                  </a:moveTo>
                  <a:lnTo>
                    <a:pt x="2090" y="9237"/>
                  </a:lnTo>
                  <a:lnTo>
                    <a:pt x="2090" y="3912"/>
                  </a:lnTo>
                  <a:cubicBezTo>
                    <a:pt x="2090" y="3912"/>
                    <a:pt x="2986" y="2295"/>
                    <a:pt x="4572" y="2295"/>
                  </a:cubicBezTo>
                  <a:cubicBezTo>
                    <a:pt x="4721" y="2295"/>
                    <a:pt x="4964" y="2314"/>
                    <a:pt x="5206" y="2332"/>
                  </a:cubicBezTo>
                  <a:lnTo>
                    <a:pt x="5206" y="0"/>
                  </a:lnTo>
                  <a:lnTo>
                    <a:pt x="4945" y="0"/>
                  </a:lnTo>
                  <a:cubicBezTo>
                    <a:pt x="3844" y="0"/>
                    <a:pt x="2837" y="541"/>
                    <a:pt x="2128" y="1493"/>
                  </a:cubicBezTo>
                  <a:lnTo>
                    <a:pt x="2090" y="1493"/>
                  </a:lnTo>
                  <a:lnTo>
                    <a:pt x="2090" y="131"/>
                  </a:lnTo>
                  <a:lnTo>
                    <a:pt x="0" y="131"/>
                  </a:lnTo>
                  <a:lnTo>
                    <a:pt x="0" y="92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21" name="Freeform 10">
              <a:extLst>
                <a:ext uri="{FF2B5EF4-FFF2-40B4-BE49-F238E27FC236}">
                  <a16:creationId xmlns:a16="http://schemas.microsoft.com/office/drawing/2014/main" id="{460AAA5D-0E30-4DA1-B364-1E243330C2B9}"/>
                </a:ext>
              </a:extLst>
            </p:cNvPr>
            <p:cNvSpPr>
              <a:spLocks noEditPoints="1"/>
            </p:cNvSpPr>
            <p:nvPr/>
          </p:nvSpPr>
          <p:spPr bwMode="gray">
            <a:xfrm>
              <a:off x="11530362" y="605075"/>
              <a:ext cx="226664" cy="218832"/>
            </a:xfrm>
            <a:custGeom>
              <a:avLst/>
              <a:gdLst>
                <a:gd name="T0" fmla="*/ 5045 w 9800"/>
                <a:gd name="T1" fmla="*/ 7341 h 9463"/>
                <a:gd name="T2" fmla="*/ 2422 w 9800"/>
                <a:gd name="T3" fmla="*/ 4731 h 9463"/>
                <a:gd name="T4" fmla="*/ 5045 w 9800"/>
                <a:gd name="T5" fmla="*/ 2121 h 9463"/>
                <a:gd name="T6" fmla="*/ 7414 w 9800"/>
                <a:gd name="T7" fmla="*/ 3562 h 9463"/>
                <a:gd name="T8" fmla="*/ 7414 w 9800"/>
                <a:gd name="T9" fmla="*/ 5901 h 9463"/>
                <a:gd name="T10" fmla="*/ 5045 w 9800"/>
                <a:gd name="T11" fmla="*/ 7341 h 9463"/>
                <a:gd name="T12" fmla="*/ 4536 w 9800"/>
                <a:gd name="T13" fmla="*/ 0 h 9463"/>
                <a:gd name="T14" fmla="*/ 0 w 9800"/>
                <a:gd name="T15" fmla="*/ 4731 h 9463"/>
                <a:gd name="T16" fmla="*/ 4536 w 9800"/>
                <a:gd name="T17" fmla="*/ 9463 h 9463"/>
                <a:gd name="T18" fmla="*/ 7414 w 9800"/>
                <a:gd name="T19" fmla="*/ 8345 h 9463"/>
                <a:gd name="T20" fmla="*/ 7414 w 9800"/>
                <a:gd name="T21" fmla="*/ 9253 h 9463"/>
                <a:gd name="T22" fmla="*/ 9800 w 9800"/>
                <a:gd name="T23" fmla="*/ 9253 h 9463"/>
                <a:gd name="T24" fmla="*/ 9800 w 9800"/>
                <a:gd name="T25" fmla="*/ 210 h 9463"/>
                <a:gd name="T26" fmla="*/ 7414 w 9800"/>
                <a:gd name="T27" fmla="*/ 210 h 9463"/>
                <a:gd name="T28" fmla="*/ 7414 w 9800"/>
                <a:gd name="T29" fmla="*/ 1117 h 9463"/>
                <a:gd name="T30" fmla="*/ 4536 w 9800"/>
                <a:gd name="T31" fmla="*/ 0 h 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00" h="9463">
                  <a:moveTo>
                    <a:pt x="5045" y="7341"/>
                  </a:moveTo>
                  <a:cubicBezTo>
                    <a:pt x="3562" y="7341"/>
                    <a:pt x="2422" y="6207"/>
                    <a:pt x="2422" y="4731"/>
                  </a:cubicBezTo>
                  <a:cubicBezTo>
                    <a:pt x="2422" y="3256"/>
                    <a:pt x="3562" y="2121"/>
                    <a:pt x="5045" y="2121"/>
                  </a:cubicBezTo>
                  <a:cubicBezTo>
                    <a:pt x="6098" y="2121"/>
                    <a:pt x="7001" y="2697"/>
                    <a:pt x="7414" y="3562"/>
                  </a:cubicBezTo>
                  <a:lnTo>
                    <a:pt x="7414" y="5901"/>
                  </a:lnTo>
                  <a:cubicBezTo>
                    <a:pt x="7001" y="6765"/>
                    <a:pt x="6098" y="7341"/>
                    <a:pt x="5045" y="7341"/>
                  </a:cubicBezTo>
                  <a:close/>
                  <a:moveTo>
                    <a:pt x="4536" y="0"/>
                  </a:moveTo>
                  <a:cubicBezTo>
                    <a:pt x="1922" y="0"/>
                    <a:pt x="0" y="2139"/>
                    <a:pt x="0" y="4731"/>
                  </a:cubicBezTo>
                  <a:cubicBezTo>
                    <a:pt x="0" y="7324"/>
                    <a:pt x="1922" y="9463"/>
                    <a:pt x="4536" y="9463"/>
                  </a:cubicBezTo>
                  <a:cubicBezTo>
                    <a:pt x="5642" y="9463"/>
                    <a:pt x="6659" y="9078"/>
                    <a:pt x="7414" y="8345"/>
                  </a:cubicBezTo>
                  <a:lnTo>
                    <a:pt x="7414" y="9253"/>
                  </a:lnTo>
                  <a:lnTo>
                    <a:pt x="9800" y="9253"/>
                  </a:lnTo>
                  <a:lnTo>
                    <a:pt x="9800" y="210"/>
                  </a:lnTo>
                  <a:lnTo>
                    <a:pt x="7414" y="210"/>
                  </a:lnTo>
                  <a:lnTo>
                    <a:pt x="7414" y="1117"/>
                  </a:lnTo>
                  <a:cubicBezTo>
                    <a:pt x="6659" y="384"/>
                    <a:pt x="5642" y="0"/>
                    <a:pt x="453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22" name="Freeform 11">
              <a:extLst>
                <a:ext uri="{FF2B5EF4-FFF2-40B4-BE49-F238E27FC236}">
                  <a16:creationId xmlns:a16="http://schemas.microsoft.com/office/drawing/2014/main" id="{29E030E9-0E5E-45E2-B4B7-B34546C64C2B}"/>
                </a:ext>
              </a:extLst>
            </p:cNvPr>
            <p:cNvSpPr>
              <a:spLocks/>
            </p:cNvSpPr>
            <p:nvPr/>
          </p:nvSpPr>
          <p:spPr bwMode="gray">
            <a:xfrm>
              <a:off x="10253913" y="436927"/>
              <a:ext cx="200078" cy="200078"/>
            </a:xfrm>
            <a:custGeom>
              <a:avLst/>
              <a:gdLst>
                <a:gd name="T0" fmla="*/ 7417 w 11492"/>
                <a:gd name="T1" fmla="*/ 7373 h 11497"/>
                <a:gd name="T2" fmla="*/ 11492 w 11492"/>
                <a:gd name="T3" fmla="*/ 7373 h 11497"/>
                <a:gd name="T4" fmla="*/ 11492 w 11492"/>
                <a:gd name="T5" fmla="*/ 4079 h 11497"/>
                <a:gd name="T6" fmla="*/ 7417 w 11492"/>
                <a:gd name="T7" fmla="*/ 4079 h 11497"/>
                <a:gd name="T8" fmla="*/ 7417 w 11492"/>
                <a:gd name="T9" fmla="*/ 0 h 11497"/>
                <a:gd name="T10" fmla="*/ 4079 w 11492"/>
                <a:gd name="T11" fmla="*/ 0 h 11497"/>
                <a:gd name="T12" fmla="*/ 4079 w 11492"/>
                <a:gd name="T13" fmla="*/ 4079 h 11497"/>
                <a:gd name="T14" fmla="*/ 0 w 11492"/>
                <a:gd name="T15" fmla="*/ 4079 h 11497"/>
                <a:gd name="T16" fmla="*/ 0 w 11492"/>
                <a:gd name="T17" fmla="*/ 7373 h 11497"/>
                <a:gd name="T18" fmla="*/ 4079 w 11492"/>
                <a:gd name="T19" fmla="*/ 7373 h 11497"/>
                <a:gd name="T20" fmla="*/ 4079 w 11492"/>
                <a:gd name="T21" fmla="*/ 11497 h 11497"/>
                <a:gd name="T22" fmla="*/ 7417 w 11492"/>
                <a:gd name="T23" fmla="*/ 11497 h 11497"/>
                <a:gd name="T24" fmla="*/ 7417 w 11492"/>
                <a:gd name="T25" fmla="*/ 11497 h 11497"/>
                <a:gd name="T26" fmla="*/ 7417 w 11492"/>
                <a:gd name="T27" fmla="*/ 7373 h 1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92" h="11497">
                  <a:moveTo>
                    <a:pt x="7417" y="7373"/>
                  </a:moveTo>
                  <a:lnTo>
                    <a:pt x="11492" y="7373"/>
                  </a:lnTo>
                  <a:lnTo>
                    <a:pt x="11492" y="4079"/>
                  </a:lnTo>
                  <a:lnTo>
                    <a:pt x="7417" y="4079"/>
                  </a:lnTo>
                  <a:lnTo>
                    <a:pt x="7417" y="0"/>
                  </a:lnTo>
                  <a:lnTo>
                    <a:pt x="4079" y="0"/>
                  </a:lnTo>
                  <a:lnTo>
                    <a:pt x="4079" y="4079"/>
                  </a:lnTo>
                  <a:lnTo>
                    <a:pt x="0" y="4079"/>
                  </a:lnTo>
                  <a:lnTo>
                    <a:pt x="0" y="7373"/>
                  </a:lnTo>
                  <a:lnTo>
                    <a:pt x="4079" y="7373"/>
                  </a:lnTo>
                  <a:lnTo>
                    <a:pt x="4079" y="11497"/>
                  </a:lnTo>
                  <a:lnTo>
                    <a:pt x="7417" y="11497"/>
                  </a:lnTo>
                  <a:lnTo>
                    <a:pt x="7417" y="11497"/>
                  </a:lnTo>
                  <a:lnTo>
                    <a:pt x="7417" y="73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23" name="Freeform 12">
              <a:extLst>
                <a:ext uri="{FF2B5EF4-FFF2-40B4-BE49-F238E27FC236}">
                  <a16:creationId xmlns:a16="http://schemas.microsoft.com/office/drawing/2014/main" id="{096DF4BE-EE77-435D-8293-546E00214F91}"/>
                </a:ext>
              </a:extLst>
            </p:cNvPr>
            <p:cNvSpPr>
              <a:spLocks/>
            </p:cNvSpPr>
            <p:nvPr/>
          </p:nvSpPr>
          <p:spPr bwMode="gray">
            <a:xfrm>
              <a:off x="10324816" y="507999"/>
              <a:ext cx="381630" cy="376240"/>
            </a:xfrm>
            <a:custGeom>
              <a:avLst/>
              <a:gdLst>
                <a:gd name="T0" fmla="*/ 21916 w 21916"/>
                <a:gd name="T1" fmla="*/ 11558 h 21617"/>
                <a:gd name="T2" fmla="*/ 21916 w 21916"/>
                <a:gd name="T3" fmla="*/ 0 h 21617"/>
                <a:gd name="T4" fmla="*/ 11718 w 21916"/>
                <a:gd name="T5" fmla="*/ 0 h 21617"/>
                <a:gd name="T6" fmla="*/ 11718 w 21916"/>
                <a:gd name="T7" fmla="*/ 3293 h 21617"/>
                <a:gd name="T8" fmla="*/ 18577 w 21916"/>
                <a:gd name="T9" fmla="*/ 3293 h 21617"/>
                <a:gd name="T10" fmla="*/ 18577 w 21916"/>
                <a:gd name="T11" fmla="*/ 11330 h 21617"/>
                <a:gd name="T12" fmla="*/ 10958 w 21916"/>
                <a:gd name="T13" fmla="*/ 18324 h 21617"/>
                <a:gd name="T14" fmla="*/ 3344 w 21916"/>
                <a:gd name="T15" fmla="*/ 11513 h 21617"/>
                <a:gd name="T16" fmla="*/ 0 w 21916"/>
                <a:gd name="T17" fmla="*/ 11513 h 21617"/>
                <a:gd name="T18" fmla="*/ 0 w 21916"/>
                <a:gd name="T19" fmla="*/ 11558 h 21617"/>
                <a:gd name="T20" fmla="*/ 10958 w 21916"/>
                <a:gd name="T21" fmla="*/ 21617 h 21617"/>
                <a:gd name="T22" fmla="*/ 21916 w 21916"/>
                <a:gd name="T23" fmla="*/ 11558 h 2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16" h="21617">
                  <a:moveTo>
                    <a:pt x="21916" y="11558"/>
                  </a:moveTo>
                  <a:lnTo>
                    <a:pt x="21916" y="0"/>
                  </a:lnTo>
                  <a:lnTo>
                    <a:pt x="11718" y="0"/>
                  </a:lnTo>
                  <a:lnTo>
                    <a:pt x="11718" y="3293"/>
                  </a:lnTo>
                  <a:lnTo>
                    <a:pt x="18577" y="3293"/>
                  </a:lnTo>
                  <a:lnTo>
                    <a:pt x="18577" y="11330"/>
                  </a:lnTo>
                  <a:cubicBezTo>
                    <a:pt x="18577" y="15900"/>
                    <a:pt x="14349" y="18324"/>
                    <a:pt x="10958" y="18324"/>
                  </a:cubicBezTo>
                  <a:cubicBezTo>
                    <a:pt x="7612" y="18324"/>
                    <a:pt x="3456" y="15964"/>
                    <a:pt x="3344" y="11513"/>
                  </a:cubicBezTo>
                  <a:lnTo>
                    <a:pt x="0" y="11513"/>
                  </a:lnTo>
                  <a:lnTo>
                    <a:pt x="0" y="11558"/>
                  </a:lnTo>
                  <a:cubicBezTo>
                    <a:pt x="0" y="18132"/>
                    <a:pt x="6080" y="21617"/>
                    <a:pt x="10958" y="21617"/>
                  </a:cubicBezTo>
                  <a:cubicBezTo>
                    <a:pt x="15835" y="21617"/>
                    <a:pt x="21916" y="18132"/>
                    <a:pt x="21916" y="115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grpSp>
    </p:spTree>
    <p:extLst>
      <p:ext uri="{BB962C8B-B14F-4D97-AF65-F5344CB8AC3E}">
        <p14:creationId xmlns:p14="http://schemas.microsoft.com/office/powerpoint/2010/main" val="2890930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A5CB5F-7CEC-46D6-B4EB-905604FB9C97}"/>
              </a:ext>
            </a:extLst>
          </p:cNvPr>
          <p:cNvSpPr>
            <a:spLocks noGrp="1"/>
          </p:cNvSpPr>
          <p:nvPr>
            <p:ph type="ctrTitle"/>
          </p:nvPr>
        </p:nvSpPr>
        <p:spPr>
          <a:xfrm>
            <a:off x="1735138" y="1122363"/>
            <a:ext cx="8717709" cy="2158719"/>
          </a:xfrm>
        </p:spPr>
        <p:txBody>
          <a:bodyPr anchor="b"/>
          <a:lstStyle>
            <a:lvl1pPr algn="l">
              <a:defRPr sz="5500"/>
            </a:lvl1pPr>
          </a:lstStyle>
          <a:p>
            <a:r>
              <a:rPr lang="fi-FI"/>
              <a:t>Muokkaa ots. perustyyl. napsautt.</a:t>
            </a:r>
          </a:p>
        </p:txBody>
      </p:sp>
      <p:sp>
        <p:nvSpPr>
          <p:cNvPr id="3" name="Alaotsikko 2">
            <a:extLst>
              <a:ext uri="{FF2B5EF4-FFF2-40B4-BE49-F238E27FC236}">
                <a16:creationId xmlns:a16="http://schemas.microsoft.com/office/drawing/2014/main" id="{9548307B-89EE-451A-8F09-BD5488A7E0CF}"/>
              </a:ext>
            </a:extLst>
          </p:cNvPr>
          <p:cNvSpPr>
            <a:spLocks noGrp="1"/>
          </p:cNvSpPr>
          <p:nvPr>
            <p:ph type="subTitle" idx="1"/>
          </p:nvPr>
        </p:nvSpPr>
        <p:spPr>
          <a:xfrm>
            <a:off x="1735138" y="3446929"/>
            <a:ext cx="8717709" cy="1810871"/>
          </a:xfrm>
        </p:spPr>
        <p:txBody>
          <a:bodyPr/>
          <a:lstStyle>
            <a:lvl1pPr marL="0" indent="0" algn="l">
              <a:lnSpc>
                <a:spcPct val="90000"/>
              </a:lnSpc>
              <a:spcBef>
                <a:spcPts val="0"/>
              </a:spcBef>
              <a:buNone/>
              <a:defRPr sz="21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4A17E9B-CD41-40F0-BED1-33DCB3183CD8}"/>
              </a:ext>
            </a:extLst>
          </p:cNvPr>
          <p:cNvSpPr>
            <a:spLocks noGrp="1"/>
          </p:cNvSpPr>
          <p:nvPr>
            <p:ph type="dt" sz="half" idx="10"/>
          </p:nvPr>
        </p:nvSpPr>
        <p:spPr/>
        <p:txBody>
          <a:bodyPr/>
          <a:lstStyle/>
          <a:p>
            <a:fld id="{478F628F-5E85-4534-A423-C527D65FD5A7}" type="datetimeFigureOut">
              <a:rPr lang="fi-FI" smtClean="0"/>
              <a:t>24.11.2022</a:t>
            </a:fld>
            <a:endParaRPr lang="fi-FI"/>
          </a:p>
        </p:txBody>
      </p:sp>
      <p:sp>
        <p:nvSpPr>
          <p:cNvPr id="5" name="Alatunnisteen paikkamerkki 4">
            <a:extLst>
              <a:ext uri="{FF2B5EF4-FFF2-40B4-BE49-F238E27FC236}">
                <a16:creationId xmlns:a16="http://schemas.microsoft.com/office/drawing/2014/main" id="{F972FB28-B9C8-4ABB-953B-3FE0B63E25B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161D8A9-A83F-4595-B390-C9D5C689E58B}"/>
              </a:ext>
            </a:extLst>
          </p:cNvPr>
          <p:cNvSpPr>
            <a:spLocks noGrp="1"/>
          </p:cNvSpPr>
          <p:nvPr>
            <p:ph type="sldNum" sz="quarter" idx="12"/>
          </p:nvPr>
        </p:nvSpPr>
        <p:spPr/>
        <p:txBody>
          <a:bodyPr/>
          <a:lstStyle/>
          <a:p>
            <a:fld id="{6AEE325F-03DE-4BA9-A5E3-32EF4FD31A13}" type="slidenum">
              <a:rPr lang="fi-FI" smtClean="0"/>
              <a:t>‹#›</a:t>
            </a:fld>
            <a:endParaRPr lang="fi-FI"/>
          </a:p>
        </p:txBody>
      </p:sp>
    </p:spTree>
    <p:extLst>
      <p:ext uri="{BB962C8B-B14F-4D97-AF65-F5344CB8AC3E}">
        <p14:creationId xmlns:p14="http://schemas.microsoft.com/office/powerpoint/2010/main" val="2313705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478F628F-5E85-4534-A423-C527D65FD5A7}" type="datetimeFigureOut">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AEE325F-03DE-4BA9-A5E3-32EF4FD31A13}" type="slidenum">
              <a:rPr lang="fi-FI" smtClean="0"/>
              <a:t>‹#›</a:t>
            </a:fld>
            <a:endParaRPr lang="fi-FI"/>
          </a:p>
        </p:txBody>
      </p:sp>
    </p:spTree>
    <p:extLst>
      <p:ext uri="{BB962C8B-B14F-4D97-AF65-F5344CB8AC3E}">
        <p14:creationId xmlns:p14="http://schemas.microsoft.com/office/powerpoint/2010/main" val="285616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8" name="Tekstin paikkamerkki 7">
            <a:extLst>
              <a:ext uri="{FF2B5EF4-FFF2-40B4-BE49-F238E27FC236}">
                <a16:creationId xmlns:a16="http://schemas.microsoft.com/office/drawing/2014/main" id="{49A13046-C755-494C-9145-D20E3B52FFF3}"/>
              </a:ext>
            </a:extLst>
          </p:cNvPr>
          <p:cNvSpPr>
            <a:spLocks noGrp="1"/>
          </p:cNvSpPr>
          <p:nvPr>
            <p:ph type="body" sz="quarter" idx="13"/>
          </p:nvPr>
        </p:nvSpPr>
        <p:spPr>
          <a:xfrm>
            <a:off x="1739900" y="2049872"/>
            <a:ext cx="8712200" cy="316193"/>
          </a:xfrm>
        </p:spPr>
        <p:txBody>
          <a:bodyPr/>
          <a:lstStyle>
            <a:lvl1pPr marL="0" indent="0">
              <a:buNone/>
              <a:defRPr b="1"/>
            </a:lvl1pPr>
            <a:lvl2pPr marL="179387" indent="0">
              <a:buNone/>
              <a:defRPr/>
            </a:lvl2pPr>
          </a:lstStyle>
          <a:p>
            <a:pPr lvl="0"/>
            <a:r>
              <a:rPr lang="fi-FI"/>
              <a:t>Muokkaa tekstin perustyylejä napsauttamalla</a:t>
            </a:r>
          </a:p>
        </p:txBody>
      </p:sp>
    </p:spTree>
    <p:extLst>
      <p:ext uri="{BB962C8B-B14F-4D97-AF65-F5344CB8AC3E}">
        <p14:creationId xmlns:p14="http://schemas.microsoft.com/office/powerpoint/2010/main" val="1772424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tsikot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a:xfrm>
            <a:off x="435600" y="1425038"/>
            <a:ext cx="11307600" cy="462656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478F628F-5E85-4534-A423-C527D65FD5A7}" type="datetimeFigureOut">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AEE325F-03DE-4BA9-A5E3-32EF4FD31A13}" type="slidenum">
              <a:rPr lang="fi-FI" smtClean="0"/>
              <a:t>‹#›</a:t>
            </a:fld>
            <a:endParaRPr lang="fi-FI"/>
          </a:p>
        </p:txBody>
      </p:sp>
      <p:sp>
        <p:nvSpPr>
          <p:cNvPr id="10" name="Text Placeholder 9">
            <a:extLst>
              <a:ext uri="{FF2B5EF4-FFF2-40B4-BE49-F238E27FC236}">
                <a16:creationId xmlns:a16="http://schemas.microsoft.com/office/drawing/2014/main" id="{578A9CAC-A0E9-4444-B7A3-CB9F601D054E}"/>
              </a:ext>
            </a:extLst>
          </p:cNvPr>
          <p:cNvSpPr>
            <a:spLocks noGrp="1"/>
          </p:cNvSpPr>
          <p:nvPr>
            <p:ph type="body" sz="quarter" idx="13"/>
          </p:nvPr>
        </p:nvSpPr>
        <p:spPr>
          <a:xfrm>
            <a:off x="431800" y="1036874"/>
            <a:ext cx="9203047" cy="375902"/>
          </a:xfrm>
        </p:spPr>
        <p:txBody>
          <a:bodyPr/>
          <a:lstStyle>
            <a:lvl1pPr marL="0" indent="0">
              <a:spcBef>
                <a:spcPts val="0"/>
              </a:spcBef>
              <a:buNone/>
              <a:defRPr b="1"/>
            </a:lvl1pPr>
            <a:lvl2pPr marL="447675" indent="0">
              <a:buNone/>
              <a:defRPr/>
            </a:lvl2pPr>
          </a:lstStyle>
          <a:p>
            <a:pPr lvl="0"/>
            <a:r>
              <a:rPr lang="fi-FI"/>
              <a:t>Muokkaa tekstin perustyylejä napsauttamalla</a:t>
            </a:r>
          </a:p>
        </p:txBody>
      </p:sp>
    </p:spTree>
    <p:extLst>
      <p:ext uri="{BB962C8B-B14F-4D97-AF65-F5344CB8AC3E}">
        <p14:creationId xmlns:p14="http://schemas.microsoft.com/office/powerpoint/2010/main" val="3591127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a:xfrm>
            <a:off x="435600" y="1425038"/>
            <a:ext cx="5337084" cy="462656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478F628F-5E85-4534-A423-C527D65FD5A7}" type="datetimeFigureOut">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AEE325F-03DE-4BA9-A5E3-32EF4FD31A13}" type="slidenum">
              <a:rPr lang="fi-FI" smtClean="0"/>
              <a:t>‹#›</a:t>
            </a:fld>
            <a:endParaRPr lang="fi-FI"/>
          </a:p>
        </p:txBody>
      </p:sp>
      <p:sp>
        <p:nvSpPr>
          <p:cNvPr id="7" name="Sisällön paikkamerkki 2">
            <a:extLst>
              <a:ext uri="{FF2B5EF4-FFF2-40B4-BE49-F238E27FC236}">
                <a16:creationId xmlns:a16="http://schemas.microsoft.com/office/drawing/2014/main" id="{8147D1E7-DA6E-4617-95A9-30E1A688A842}"/>
              </a:ext>
            </a:extLst>
          </p:cNvPr>
          <p:cNvSpPr>
            <a:spLocks noGrp="1"/>
          </p:cNvSpPr>
          <p:nvPr>
            <p:ph idx="13"/>
          </p:nvPr>
        </p:nvSpPr>
        <p:spPr>
          <a:xfrm>
            <a:off x="6379199" y="1425038"/>
            <a:ext cx="5337084" cy="462656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Text Placeholder 9">
            <a:extLst>
              <a:ext uri="{FF2B5EF4-FFF2-40B4-BE49-F238E27FC236}">
                <a16:creationId xmlns:a16="http://schemas.microsoft.com/office/drawing/2014/main" id="{04F0A546-BAFD-4D8B-9385-95ED628DD892}"/>
              </a:ext>
            </a:extLst>
          </p:cNvPr>
          <p:cNvSpPr>
            <a:spLocks noGrp="1"/>
          </p:cNvSpPr>
          <p:nvPr>
            <p:ph type="body" sz="quarter" idx="14"/>
          </p:nvPr>
        </p:nvSpPr>
        <p:spPr>
          <a:xfrm>
            <a:off x="431800" y="1036874"/>
            <a:ext cx="9203047" cy="375902"/>
          </a:xfrm>
        </p:spPr>
        <p:txBody>
          <a:bodyPr/>
          <a:lstStyle>
            <a:lvl1pPr marL="0" indent="0">
              <a:spcBef>
                <a:spcPts val="0"/>
              </a:spcBef>
              <a:buNone/>
              <a:defRPr b="1"/>
            </a:lvl1pPr>
            <a:lvl2pPr marL="447675" indent="0">
              <a:buNone/>
              <a:defRPr/>
            </a:lvl2pPr>
          </a:lstStyle>
          <a:p>
            <a:pPr lvl="0"/>
            <a:r>
              <a:rPr lang="fi-FI"/>
              <a:t>Muokkaa tekstin perustyylejä napsauttamalla</a:t>
            </a:r>
          </a:p>
        </p:txBody>
      </p:sp>
    </p:spTree>
    <p:extLst>
      <p:ext uri="{BB962C8B-B14F-4D97-AF65-F5344CB8AC3E}">
        <p14:creationId xmlns:p14="http://schemas.microsoft.com/office/powerpoint/2010/main" val="926335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olme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a:xfrm>
            <a:off x="435600" y="1425600"/>
            <a:ext cx="3600000" cy="463447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478F628F-5E85-4534-A423-C527D65FD5A7}" type="datetimeFigureOut">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AEE325F-03DE-4BA9-A5E3-32EF4FD31A13}" type="slidenum">
              <a:rPr lang="fi-FI" smtClean="0"/>
              <a:t>‹#›</a:t>
            </a:fld>
            <a:endParaRPr lang="fi-FI"/>
          </a:p>
        </p:txBody>
      </p:sp>
      <p:sp>
        <p:nvSpPr>
          <p:cNvPr id="8" name="Sisällön paikkamerkki 2">
            <a:extLst>
              <a:ext uri="{FF2B5EF4-FFF2-40B4-BE49-F238E27FC236}">
                <a16:creationId xmlns:a16="http://schemas.microsoft.com/office/drawing/2014/main" id="{0B26F495-4B16-44A0-AB11-472BEE0467C4}"/>
              </a:ext>
            </a:extLst>
          </p:cNvPr>
          <p:cNvSpPr>
            <a:spLocks noGrp="1"/>
          </p:cNvSpPr>
          <p:nvPr>
            <p:ph idx="13"/>
          </p:nvPr>
        </p:nvSpPr>
        <p:spPr>
          <a:xfrm>
            <a:off x="4299324" y="1425600"/>
            <a:ext cx="3600000" cy="463447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isällön paikkamerkki 2">
            <a:extLst>
              <a:ext uri="{FF2B5EF4-FFF2-40B4-BE49-F238E27FC236}">
                <a16:creationId xmlns:a16="http://schemas.microsoft.com/office/drawing/2014/main" id="{E0B91FF2-8C90-4E34-AD2C-1F195D5EFD60}"/>
              </a:ext>
            </a:extLst>
          </p:cNvPr>
          <p:cNvSpPr>
            <a:spLocks noGrp="1"/>
          </p:cNvSpPr>
          <p:nvPr>
            <p:ph idx="14"/>
          </p:nvPr>
        </p:nvSpPr>
        <p:spPr>
          <a:xfrm>
            <a:off x="8145183" y="1425600"/>
            <a:ext cx="3600000" cy="463447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xt Placeholder 9">
            <a:extLst>
              <a:ext uri="{FF2B5EF4-FFF2-40B4-BE49-F238E27FC236}">
                <a16:creationId xmlns:a16="http://schemas.microsoft.com/office/drawing/2014/main" id="{7D51B0EC-916D-4C63-BDA8-AFD8CA857078}"/>
              </a:ext>
            </a:extLst>
          </p:cNvPr>
          <p:cNvSpPr>
            <a:spLocks noGrp="1"/>
          </p:cNvSpPr>
          <p:nvPr>
            <p:ph type="body" sz="quarter" idx="15"/>
          </p:nvPr>
        </p:nvSpPr>
        <p:spPr>
          <a:xfrm>
            <a:off x="431800" y="1036874"/>
            <a:ext cx="9203047" cy="375902"/>
          </a:xfrm>
        </p:spPr>
        <p:txBody>
          <a:bodyPr/>
          <a:lstStyle>
            <a:lvl1pPr marL="0" indent="0">
              <a:spcBef>
                <a:spcPts val="0"/>
              </a:spcBef>
              <a:buNone/>
              <a:defRPr b="1"/>
            </a:lvl1pPr>
            <a:lvl2pPr marL="447675" indent="0">
              <a:buNone/>
              <a:defRPr/>
            </a:lvl2pPr>
          </a:lstStyle>
          <a:p>
            <a:pPr lvl="0"/>
            <a:r>
              <a:rPr lang="fi-FI"/>
              <a:t>Muokkaa tekstin perustyylejä napsauttamalla</a:t>
            </a:r>
          </a:p>
        </p:txBody>
      </p:sp>
    </p:spTree>
    <p:extLst>
      <p:ext uri="{BB962C8B-B14F-4D97-AF65-F5344CB8AC3E}">
        <p14:creationId xmlns:p14="http://schemas.microsoft.com/office/powerpoint/2010/main" val="3319701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Kuvatekstillinen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2D99157A-D8DE-4402-9DD9-B7EC9B7D9CCF}"/>
              </a:ext>
            </a:extLst>
          </p:cNvPr>
          <p:cNvSpPr>
            <a:spLocks noGrp="1"/>
          </p:cNvSpPr>
          <p:nvPr>
            <p:ph type="pic" sz="quarter" idx="14"/>
          </p:nvPr>
        </p:nvSpPr>
        <p:spPr>
          <a:xfrm>
            <a:off x="6153150" y="0"/>
            <a:ext cx="6038850" cy="6858000"/>
          </a:xfrm>
        </p:spPr>
        <p:txBody>
          <a:bodyPr anchor="ctr" anchorCtr="0"/>
          <a:lstStyle>
            <a:lvl1pPr marL="0" indent="0" algn="ctr">
              <a:buNone/>
              <a:defRPr b="1" i="1"/>
            </a:lvl1pPr>
          </a:lstStyle>
          <a:p>
            <a:r>
              <a:rPr lang="fi-FI"/>
              <a:t>Lisää kuva napsauttamalla kuvaketta</a:t>
            </a:r>
          </a:p>
        </p:txBody>
      </p:sp>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a:xfrm>
            <a:off x="1735139" y="1616635"/>
            <a:ext cx="3998601" cy="442901"/>
          </a:xfrm>
        </p:spPr>
        <p:txBody>
          <a:bodyPr anchor="b" anchorCtr="0"/>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a:xfrm>
            <a:off x="1739900" y="2145600"/>
            <a:ext cx="3998601" cy="399825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478F628F-5E85-4534-A423-C527D65FD5A7}" type="datetimeFigureOut">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AEE325F-03DE-4BA9-A5E3-32EF4FD31A13}" type="slidenum">
              <a:rPr lang="fi-FI" smtClean="0"/>
              <a:t>‹#›</a:t>
            </a:fld>
            <a:endParaRPr lang="fi-FI"/>
          </a:p>
        </p:txBody>
      </p:sp>
      <p:sp>
        <p:nvSpPr>
          <p:cNvPr id="26" name="Tekstin paikkamerkki 22">
            <a:extLst>
              <a:ext uri="{FF2B5EF4-FFF2-40B4-BE49-F238E27FC236}">
                <a16:creationId xmlns:a16="http://schemas.microsoft.com/office/drawing/2014/main" id="{40A07DE4-7EBA-440B-AD14-62E39D131D35}"/>
              </a:ext>
            </a:extLst>
          </p:cNvPr>
          <p:cNvSpPr>
            <a:spLocks noGrp="1"/>
          </p:cNvSpPr>
          <p:nvPr>
            <p:ph type="body" sz="quarter" idx="15" hasCustomPrompt="1"/>
          </p:nvPr>
        </p:nvSpPr>
        <p:spPr>
          <a:xfrm>
            <a:off x="10252800" y="435600"/>
            <a:ext cx="1504800" cy="446400"/>
          </a:xfrm>
          <a:blipFill>
            <a:blip r:embed="rId2"/>
            <a:stretch>
              <a:fillRect/>
            </a:stretch>
          </a:blipFill>
        </p:spPr>
        <p:txBody>
          <a:bodyPr/>
          <a:lstStyle>
            <a:lvl1pPr marL="0" indent="0">
              <a:buNone/>
              <a:defRPr/>
            </a:lvl1pPr>
          </a:lstStyle>
          <a:p>
            <a:pPr lvl="0"/>
            <a:r>
              <a:rPr lang="fi-FI"/>
              <a:t> </a:t>
            </a:r>
          </a:p>
        </p:txBody>
      </p:sp>
    </p:spTree>
    <p:extLst>
      <p:ext uri="{BB962C8B-B14F-4D97-AF65-F5344CB8AC3E}">
        <p14:creationId xmlns:p14="http://schemas.microsoft.com/office/powerpoint/2010/main" val="1354856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rgbClr val="003087"/>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A5CB5F-7CEC-46D6-B4EB-905604FB9C97}"/>
              </a:ext>
            </a:extLst>
          </p:cNvPr>
          <p:cNvSpPr>
            <a:spLocks noGrp="1"/>
          </p:cNvSpPr>
          <p:nvPr>
            <p:ph type="ctrTitle"/>
          </p:nvPr>
        </p:nvSpPr>
        <p:spPr>
          <a:xfrm>
            <a:off x="1735138" y="1122363"/>
            <a:ext cx="8717709" cy="2158719"/>
          </a:xfrm>
        </p:spPr>
        <p:txBody>
          <a:bodyPr anchor="b"/>
          <a:lstStyle>
            <a:lvl1pPr algn="l">
              <a:defRPr sz="5500">
                <a:solidFill>
                  <a:schemeClr val="bg1"/>
                </a:solidFill>
              </a:defRPr>
            </a:lvl1pPr>
          </a:lstStyle>
          <a:p>
            <a:r>
              <a:rPr lang="fi-FI"/>
              <a:t>Muokkaa ots. perustyyl. napsautt.</a:t>
            </a:r>
          </a:p>
        </p:txBody>
      </p:sp>
      <p:sp>
        <p:nvSpPr>
          <p:cNvPr id="3" name="Alaotsikko 2">
            <a:extLst>
              <a:ext uri="{FF2B5EF4-FFF2-40B4-BE49-F238E27FC236}">
                <a16:creationId xmlns:a16="http://schemas.microsoft.com/office/drawing/2014/main" id="{9548307B-89EE-451A-8F09-BD5488A7E0CF}"/>
              </a:ext>
            </a:extLst>
          </p:cNvPr>
          <p:cNvSpPr>
            <a:spLocks noGrp="1"/>
          </p:cNvSpPr>
          <p:nvPr>
            <p:ph type="subTitle" idx="1"/>
          </p:nvPr>
        </p:nvSpPr>
        <p:spPr>
          <a:xfrm>
            <a:off x="1735138" y="3446929"/>
            <a:ext cx="8717709" cy="1810871"/>
          </a:xfrm>
        </p:spPr>
        <p:txBody>
          <a:bodyPr/>
          <a:lstStyle>
            <a:lvl1pPr marL="0" indent="0" algn="l">
              <a:lnSpc>
                <a:spcPct val="90000"/>
              </a:lnSpc>
              <a:spcBef>
                <a:spcPts val="0"/>
              </a:spcBef>
              <a:buNone/>
              <a:defRPr sz="21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4A17E9B-CD41-40F0-BED1-33DCB3183CD8}"/>
              </a:ext>
            </a:extLst>
          </p:cNvPr>
          <p:cNvSpPr>
            <a:spLocks noGrp="1"/>
          </p:cNvSpPr>
          <p:nvPr>
            <p:ph type="dt" sz="half" idx="10"/>
          </p:nvPr>
        </p:nvSpPr>
        <p:spPr/>
        <p:txBody>
          <a:bodyPr/>
          <a:lstStyle>
            <a:lvl1pPr>
              <a:defRPr>
                <a:solidFill>
                  <a:schemeClr val="bg1"/>
                </a:solidFill>
              </a:defRPr>
            </a:lvl1pPr>
          </a:lstStyle>
          <a:p>
            <a:fld id="{478F628F-5E85-4534-A423-C527D65FD5A7}" type="datetimeFigureOut">
              <a:rPr lang="fi-FI" smtClean="0"/>
              <a:t>24.11.2022</a:t>
            </a:fld>
            <a:endParaRPr lang="fi-FI"/>
          </a:p>
        </p:txBody>
      </p:sp>
      <p:sp>
        <p:nvSpPr>
          <p:cNvPr id="5" name="Alatunnisteen paikkamerkki 4">
            <a:extLst>
              <a:ext uri="{FF2B5EF4-FFF2-40B4-BE49-F238E27FC236}">
                <a16:creationId xmlns:a16="http://schemas.microsoft.com/office/drawing/2014/main" id="{F972FB28-B9C8-4ABB-953B-3FE0B63E25B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Dian numeron paikkamerkki 5">
            <a:extLst>
              <a:ext uri="{FF2B5EF4-FFF2-40B4-BE49-F238E27FC236}">
                <a16:creationId xmlns:a16="http://schemas.microsoft.com/office/drawing/2014/main" id="{2161D8A9-A83F-4595-B390-C9D5C689E58B}"/>
              </a:ext>
            </a:extLst>
          </p:cNvPr>
          <p:cNvSpPr>
            <a:spLocks noGrp="1"/>
          </p:cNvSpPr>
          <p:nvPr>
            <p:ph type="sldNum" sz="quarter" idx="12"/>
          </p:nvPr>
        </p:nvSpPr>
        <p:spPr/>
        <p:txBody>
          <a:bodyPr/>
          <a:lstStyle>
            <a:lvl1pPr>
              <a:defRPr>
                <a:solidFill>
                  <a:schemeClr val="bg1"/>
                </a:solidFill>
              </a:defRPr>
            </a:lvl1pPr>
          </a:lstStyle>
          <a:p>
            <a:fld id="{6AEE325F-03DE-4BA9-A5E3-32EF4FD31A13}" type="slidenum">
              <a:rPr lang="fi-FI" smtClean="0"/>
              <a:t>‹#›</a:t>
            </a:fld>
            <a:endParaRPr lang="fi-FI"/>
          </a:p>
        </p:txBody>
      </p:sp>
      <p:grpSp>
        <p:nvGrpSpPr>
          <p:cNvPr id="7" name="Ryhmä 6">
            <a:extLst>
              <a:ext uri="{FF2B5EF4-FFF2-40B4-BE49-F238E27FC236}">
                <a16:creationId xmlns:a16="http://schemas.microsoft.com/office/drawing/2014/main" id="{A501985B-0F33-4F86-943F-3D1F35244808}"/>
              </a:ext>
            </a:extLst>
          </p:cNvPr>
          <p:cNvGrpSpPr/>
          <p:nvPr/>
        </p:nvGrpSpPr>
        <p:grpSpPr bwMode="gray">
          <a:xfrm>
            <a:off x="10253913" y="436927"/>
            <a:ext cx="1503113" cy="447312"/>
            <a:chOff x="10253913" y="436927"/>
            <a:chExt cx="1503113" cy="447312"/>
          </a:xfrm>
          <a:solidFill>
            <a:srgbClr val="FFFFFF"/>
          </a:solidFill>
        </p:grpSpPr>
        <p:sp>
          <p:nvSpPr>
            <p:cNvPr id="8" name="Freeform 5">
              <a:extLst>
                <a:ext uri="{FF2B5EF4-FFF2-40B4-BE49-F238E27FC236}">
                  <a16:creationId xmlns:a16="http://schemas.microsoft.com/office/drawing/2014/main" id="{A55FA13E-5A85-44CC-993C-0A27B2854326}"/>
                </a:ext>
              </a:extLst>
            </p:cNvPr>
            <p:cNvSpPr>
              <a:spLocks noEditPoints="1"/>
            </p:cNvSpPr>
            <p:nvPr/>
          </p:nvSpPr>
          <p:spPr bwMode="gray">
            <a:xfrm>
              <a:off x="11156916" y="606641"/>
              <a:ext cx="206302" cy="215924"/>
            </a:xfrm>
            <a:custGeom>
              <a:avLst/>
              <a:gdLst>
                <a:gd name="T0" fmla="*/ 8858 w 8914"/>
                <a:gd name="T1" fmla="*/ 5437 h 9339"/>
                <a:gd name="T2" fmla="*/ 8914 w 8914"/>
                <a:gd name="T3" fmla="*/ 4568 h 9339"/>
                <a:gd name="T4" fmla="*/ 4586 w 8914"/>
                <a:gd name="T5" fmla="*/ 0 h 9339"/>
                <a:gd name="T6" fmla="*/ 0 w 8914"/>
                <a:gd name="T7" fmla="*/ 4642 h 9339"/>
                <a:gd name="T8" fmla="*/ 4734 w 8914"/>
                <a:gd name="T9" fmla="*/ 9339 h 9339"/>
                <a:gd name="T10" fmla="*/ 8117 w 8914"/>
                <a:gd name="T11" fmla="*/ 8217 h 9339"/>
                <a:gd name="T12" fmla="*/ 6503 w 8914"/>
                <a:gd name="T13" fmla="*/ 6712 h 9339"/>
                <a:gd name="T14" fmla="*/ 4901 w 8914"/>
                <a:gd name="T15" fmla="*/ 7175 h 9339"/>
                <a:gd name="T16" fmla="*/ 2515 w 8914"/>
                <a:gd name="T17" fmla="*/ 5437 h 9339"/>
                <a:gd name="T18" fmla="*/ 8858 w 8914"/>
                <a:gd name="T19" fmla="*/ 5437 h 9339"/>
                <a:gd name="T20" fmla="*/ 6510 w 8914"/>
                <a:gd name="T21" fmla="*/ 3699 h 9339"/>
                <a:gd name="T22" fmla="*/ 2534 w 8914"/>
                <a:gd name="T23" fmla="*/ 3699 h 9339"/>
                <a:gd name="T24" fmla="*/ 4568 w 8914"/>
                <a:gd name="T25" fmla="*/ 2108 h 9339"/>
                <a:gd name="T26" fmla="*/ 6510 w 8914"/>
                <a:gd name="T27" fmla="*/ 3699 h 9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14" h="9339">
                  <a:moveTo>
                    <a:pt x="8858" y="5437"/>
                  </a:moveTo>
                  <a:cubicBezTo>
                    <a:pt x="8877" y="5289"/>
                    <a:pt x="8914" y="4864"/>
                    <a:pt x="8914" y="4568"/>
                  </a:cubicBezTo>
                  <a:cubicBezTo>
                    <a:pt x="8914" y="1923"/>
                    <a:pt x="7139" y="0"/>
                    <a:pt x="4586" y="0"/>
                  </a:cubicBezTo>
                  <a:cubicBezTo>
                    <a:pt x="1905" y="0"/>
                    <a:pt x="0" y="1886"/>
                    <a:pt x="0" y="4642"/>
                  </a:cubicBezTo>
                  <a:cubicBezTo>
                    <a:pt x="0" y="7471"/>
                    <a:pt x="1960" y="9339"/>
                    <a:pt x="4734" y="9339"/>
                  </a:cubicBezTo>
                  <a:cubicBezTo>
                    <a:pt x="6313" y="9339"/>
                    <a:pt x="7369" y="8884"/>
                    <a:pt x="8117" y="8217"/>
                  </a:cubicBezTo>
                  <a:lnTo>
                    <a:pt x="6503" y="6712"/>
                  </a:lnTo>
                  <a:cubicBezTo>
                    <a:pt x="6083" y="6997"/>
                    <a:pt x="5558" y="7175"/>
                    <a:pt x="4901" y="7175"/>
                  </a:cubicBezTo>
                  <a:cubicBezTo>
                    <a:pt x="3680" y="7175"/>
                    <a:pt x="2811" y="6528"/>
                    <a:pt x="2515" y="5437"/>
                  </a:cubicBezTo>
                  <a:lnTo>
                    <a:pt x="8858" y="5437"/>
                  </a:lnTo>
                  <a:close/>
                  <a:moveTo>
                    <a:pt x="6510" y="3699"/>
                  </a:moveTo>
                  <a:lnTo>
                    <a:pt x="2534" y="3699"/>
                  </a:lnTo>
                  <a:cubicBezTo>
                    <a:pt x="2811" y="2663"/>
                    <a:pt x="3588" y="2108"/>
                    <a:pt x="4568" y="2108"/>
                  </a:cubicBezTo>
                  <a:cubicBezTo>
                    <a:pt x="5622" y="2108"/>
                    <a:pt x="6269" y="2737"/>
                    <a:pt x="6510" y="36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9" name="Rectangle 6">
              <a:extLst>
                <a:ext uri="{FF2B5EF4-FFF2-40B4-BE49-F238E27FC236}">
                  <a16:creationId xmlns:a16="http://schemas.microsoft.com/office/drawing/2014/main" id="{453E462E-4D1E-4717-92E9-841E3967B4AB}"/>
                </a:ext>
              </a:extLst>
            </p:cNvPr>
            <p:cNvSpPr>
              <a:spLocks noChangeArrowheads="1"/>
            </p:cNvSpPr>
            <p:nvPr/>
          </p:nvSpPr>
          <p:spPr bwMode="gray">
            <a:xfrm>
              <a:off x="11064729" y="609550"/>
              <a:ext cx="55939" cy="2092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0" name="Freeform 7">
              <a:extLst>
                <a:ext uri="{FF2B5EF4-FFF2-40B4-BE49-F238E27FC236}">
                  <a16:creationId xmlns:a16="http://schemas.microsoft.com/office/drawing/2014/main" id="{8EA90A7E-5C7C-4DA5-B0ED-F2F61848B179}"/>
                </a:ext>
              </a:extLst>
            </p:cNvPr>
            <p:cNvSpPr>
              <a:spLocks/>
            </p:cNvSpPr>
            <p:nvPr/>
          </p:nvSpPr>
          <p:spPr bwMode="gray">
            <a:xfrm>
              <a:off x="11057792" y="522733"/>
              <a:ext cx="71154" cy="68917"/>
            </a:xfrm>
            <a:custGeom>
              <a:avLst/>
              <a:gdLst>
                <a:gd name="T0" fmla="*/ 3070 w 3070"/>
                <a:gd name="T1" fmla="*/ 1479 h 2977"/>
                <a:gd name="T2" fmla="*/ 1535 w 3070"/>
                <a:gd name="T3" fmla="*/ 0 h 2977"/>
                <a:gd name="T4" fmla="*/ 0 w 3070"/>
                <a:gd name="T5" fmla="*/ 1479 h 2977"/>
                <a:gd name="T6" fmla="*/ 1535 w 3070"/>
                <a:gd name="T7" fmla="*/ 2977 h 2977"/>
                <a:gd name="T8" fmla="*/ 3070 w 3070"/>
                <a:gd name="T9" fmla="*/ 1479 h 2977"/>
              </a:gdLst>
              <a:ahLst/>
              <a:cxnLst>
                <a:cxn ang="0">
                  <a:pos x="T0" y="T1"/>
                </a:cxn>
                <a:cxn ang="0">
                  <a:pos x="T2" y="T3"/>
                </a:cxn>
                <a:cxn ang="0">
                  <a:pos x="T4" y="T5"/>
                </a:cxn>
                <a:cxn ang="0">
                  <a:pos x="T6" y="T7"/>
                </a:cxn>
                <a:cxn ang="0">
                  <a:pos x="T8" y="T9"/>
                </a:cxn>
              </a:cxnLst>
              <a:rect l="0" t="0" r="r" b="b"/>
              <a:pathLst>
                <a:path w="3070" h="2977">
                  <a:moveTo>
                    <a:pt x="3070" y="1479"/>
                  </a:moveTo>
                  <a:cubicBezTo>
                    <a:pt x="3070" y="665"/>
                    <a:pt x="2404" y="0"/>
                    <a:pt x="1535" y="0"/>
                  </a:cubicBezTo>
                  <a:cubicBezTo>
                    <a:pt x="647" y="0"/>
                    <a:pt x="0" y="665"/>
                    <a:pt x="0" y="1479"/>
                  </a:cubicBezTo>
                  <a:cubicBezTo>
                    <a:pt x="0" y="2311"/>
                    <a:pt x="647" y="2977"/>
                    <a:pt x="1535" y="2977"/>
                  </a:cubicBezTo>
                  <a:cubicBezTo>
                    <a:pt x="2404" y="2977"/>
                    <a:pt x="3070" y="2311"/>
                    <a:pt x="3070" y="14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1" name="Freeform 8">
              <a:extLst>
                <a:ext uri="{FF2B5EF4-FFF2-40B4-BE49-F238E27FC236}">
                  <a16:creationId xmlns:a16="http://schemas.microsoft.com/office/drawing/2014/main" id="{30AB3810-6127-4656-A650-F2CF6540BCEA}"/>
                </a:ext>
              </a:extLst>
            </p:cNvPr>
            <p:cNvSpPr>
              <a:spLocks/>
            </p:cNvSpPr>
            <p:nvPr/>
          </p:nvSpPr>
          <p:spPr bwMode="gray">
            <a:xfrm>
              <a:off x="10822626" y="540633"/>
              <a:ext cx="209882" cy="281931"/>
            </a:xfrm>
            <a:custGeom>
              <a:avLst/>
              <a:gdLst>
                <a:gd name="T0" fmla="*/ 8587 w 9078"/>
                <a:gd name="T1" fmla="*/ 5027 h 12190"/>
                <a:gd name="T2" fmla="*/ 8587 w 9078"/>
                <a:gd name="T3" fmla="*/ 2980 h 12190"/>
                <a:gd name="T4" fmla="*/ 4619 w 9078"/>
                <a:gd name="T5" fmla="*/ 2980 h 12190"/>
                <a:gd name="T6" fmla="*/ 4619 w 9078"/>
                <a:gd name="T7" fmla="*/ 0 h 12190"/>
                <a:gd name="T8" fmla="*/ 2196 w 9078"/>
                <a:gd name="T9" fmla="*/ 0 h 12190"/>
                <a:gd name="T10" fmla="*/ 2196 w 9078"/>
                <a:gd name="T11" fmla="*/ 2980 h 12190"/>
                <a:gd name="T12" fmla="*/ 0 w 9078"/>
                <a:gd name="T13" fmla="*/ 2980 h 12190"/>
                <a:gd name="T14" fmla="*/ 0 w 9078"/>
                <a:gd name="T15" fmla="*/ 5027 h 12190"/>
                <a:gd name="T16" fmla="*/ 2196 w 9078"/>
                <a:gd name="T17" fmla="*/ 5027 h 12190"/>
                <a:gd name="T18" fmla="*/ 2196 w 9078"/>
                <a:gd name="T19" fmla="*/ 8903 h 12190"/>
                <a:gd name="T20" fmla="*/ 6238 w 9078"/>
                <a:gd name="T21" fmla="*/ 12190 h 12190"/>
                <a:gd name="T22" fmla="*/ 9078 w 9078"/>
                <a:gd name="T23" fmla="*/ 11015 h 12190"/>
                <a:gd name="T24" fmla="*/ 7410 w 9078"/>
                <a:gd name="T25" fmla="*/ 9459 h 12190"/>
                <a:gd name="T26" fmla="*/ 6226 w 9078"/>
                <a:gd name="T27" fmla="*/ 9925 h 12190"/>
                <a:gd name="T28" fmla="*/ 4628 w 9078"/>
                <a:gd name="T29" fmla="*/ 7502 h 12190"/>
                <a:gd name="T30" fmla="*/ 4619 w 9078"/>
                <a:gd name="T31" fmla="*/ 5027 h 12190"/>
                <a:gd name="T32" fmla="*/ 8587 w 9078"/>
                <a:gd name="T33" fmla="*/ 5027 h 1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78" h="12190">
                  <a:moveTo>
                    <a:pt x="8587" y="5027"/>
                  </a:moveTo>
                  <a:lnTo>
                    <a:pt x="8587" y="2980"/>
                  </a:lnTo>
                  <a:lnTo>
                    <a:pt x="4619" y="2980"/>
                  </a:lnTo>
                  <a:lnTo>
                    <a:pt x="4619" y="0"/>
                  </a:lnTo>
                  <a:lnTo>
                    <a:pt x="2196" y="0"/>
                  </a:lnTo>
                  <a:lnTo>
                    <a:pt x="2196" y="2980"/>
                  </a:lnTo>
                  <a:lnTo>
                    <a:pt x="0" y="2980"/>
                  </a:lnTo>
                  <a:lnTo>
                    <a:pt x="0" y="5027"/>
                  </a:lnTo>
                  <a:lnTo>
                    <a:pt x="2196" y="5027"/>
                  </a:lnTo>
                  <a:lnTo>
                    <a:pt x="2196" y="8903"/>
                  </a:lnTo>
                  <a:cubicBezTo>
                    <a:pt x="2541" y="11510"/>
                    <a:pt x="4308" y="12190"/>
                    <a:pt x="6238" y="12190"/>
                  </a:cubicBezTo>
                  <a:cubicBezTo>
                    <a:pt x="7267" y="12190"/>
                    <a:pt x="8326" y="11719"/>
                    <a:pt x="9078" y="11015"/>
                  </a:cubicBezTo>
                  <a:lnTo>
                    <a:pt x="7410" y="9459"/>
                  </a:lnTo>
                  <a:cubicBezTo>
                    <a:pt x="7029" y="9744"/>
                    <a:pt x="6790" y="9925"/>
                    <a:pt x="6226" y="9925"/>
                  </a:cubicBezTo>
                  <a:cubicBezTo>
                    <a:pt x="4679" y="9925"/>
                    <a:pt x="4628" y="8998"/>
                    <a:pt x="4628" y="7502"/>
                  </a:cubicBezTo>
                  <a:lnTo>
                    <a:pt x="4619" y="5027"/>
                  </a:lnTo>
                  <a:lnTo>
                    <a:pt x="8587" y="50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2" name="Freeform 9">
              <a:extLst>
                <a:ext uri="{FF2B5EF4-FFF2-40B4-BE49-F238E27FC236}">
                  <a16:creationId xmlns:a16="http://schemas.microsoft.com/office/drawing/2014/main" id="{6353021B-01BB-4D5A-A807-2CF9713191B9}"/>
                </a:ext>
              </a:extLst>
            </p:cNvPr>
            <p:cNvSpPr>
              <a:spLocks/>
            </p:cNvSpPr>
            <p:nvPr/>
          </p:nvSpPr>
          <p:spPr bwMode="gray">
            <a:xfrm>
              <a:off x="11399466" y="605075"/>
              <a:ext cx="120380" cy="213686"/>
            </a:xfrm>
            <a:custGeom>
              <a:avLst/>
              <a:gdLst>
                <a:gd name="T0" fmla="*/ 0 w 5206"/>
                <a:gd name="T1" fmla="*/ 9237 h 9237"/>
                <a:gd name="T2" fmla="*/ 2090 w 5206"/>
                <a:gd name="T3" fmla="*/ 9237 h 9237"/>
                <a:gd name="T4" fmla="*/ 2090 w 5206"/>
                <a:gd name="T5" fmla="*/ 3912 h 9237"/>
                <a:gd name="T6" fmla="*/ 4572 w 5206"/>
                <a:gd name="T7" fmla="*/ 2295 h 9237"/>
                <a:gd name="T8" fmla="*/ 5206 w 5206"/>
                <a:gd name="T9" fmla="*/ 2332 h 9237"/>
                <a:gd name="T10" fmla="*/ 5206 w 5206"/>
                <a:gd name="T11" fmla="*/ 0 h 9237"/>
                <a:gd name="T12" fmla="*/ 4945 w 5206"/>
                <a:gd name="T13" fmla="*/ 0 h 9237"/>
                <a:gd name="T14" fmla="*/ 2128 w 5206"/>
                <a:gd name="T15" fmla="*/ 1493 h 9237"/>
                <a:gd name="T16" fmla="*/ 2090 w 5206"/>
                <a:gd name="T17" fmla="*/ 1493 h 9237"/>
                <a:gd name="T18" fmla="*/ 2090 w 5206"/>
                <a:gd name="T19" fmla="*/ 131 h 9237"/>
                <a:gd name="T20" fmla="*/ 0 w 5206"/>
                <a:gd name="T21" fmla="*/ 131 h 9237"/>
                <a:gd name="T22" fmla="*/ 0 w 5206"/>
                <a:gd name="T23" fmla="*/ 9237 h 9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6" h="9237">
                  <a:moveTo>
                    <a:pt x="0" y="9237"/>
                  </a:moveTo>
                  <a:lnTo>
                    <a:pt x="2090" y="9237"/>
                  </a:lnTo>
                  <a:lnTo>
                    <a:pt x="2090" y="3912"/>
                  </a:lnTo>
                  <a:cubicBezTo>
                    <a:pt x="2090" y="3912"/>
                    <a:pt x="2986" y="2295"/>
                    <a:pt x="4572" y="2295"/>
                  </a:cubicBezTo>
                  <a:cubicBezTo>
                    <a:pt x="4721" y="2295"/>
                    <a:pt x="4964" y="2314"/>
                    <a:pt x="5206" y="2332"/>
                  </a:cubicBezTo>
                  <a:lnTo>
                    <a:pt x="5206" y="0"/>
                  </a:lnTo>
                  <a:lnTo>
                    <a:pt x="4945" y="0"/>
                  </a:lnTo>
                  <a:cubicBezTo>
                    <a:pt x="3844" y="0"/>
                    <a:pt x="2837" y="541"/>
                    <a:pt x="2128" y="1493"/>
                  </a:cubicBezTo>
                  <a:lnTo>
                    <a:pt x="2090" y="1493"/>
                  </a:lnTo>
                  <a:lnTo>
                    <a:pt x="2090" y="131"/>
                  </a:lnTo>
                  <a:lnTo>
                    <a:pt x="0" y="131"/>
                  </a:lnTo>
                  <a:lnTo>
                    <a:pt x="0" y="92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3" name="Freeform 10">
              <a:extLst>
                <a:ext uri="{FF2B5EF4-FFF2-40B4-BE49-F238E27FC236}">
                  <a16:creationId xmlns:a16="http://schemas.microsoft.com/office/drawing/2014/main" id="{829B1CD9-D5AA-48D4-94F1-3B78A2B42FA4}"/>
                </a:ext>
              </a:extLst>
            </p:cNvPr>
            <p:cNvSpPr>
              <a:spLocks noEditPoints="1"/>
            </p:cNvSpPr>
            <p:nvPr/>
          </p:nvSpPr>
          <p:spPr bwMode="gray">
            <a:xfrm>
              <a:off x="11530362" y="605075"/>
              <a:ext cx="226664" cy="218832"/>
            </a:xfrm>
            <a:custGeom>
              <a:avLst/>
              <a:gdLst>
                <a:gd name="T0" fmla="*/ 5045 w 9800"/>
                <a:gd name="T1" fmla="*/ 7341 h 9463"/>
                <a:gd name="T2" fmla="*/ 2422 w 9800"/>
                <a:gd name="T3" fmla="*/ 4731 h 9463"/>
                <a:gd name="T4" fmla="*/ 5045 w 9800"/>
                <a:gd name="T5" fmla="*/ 2121 h 9463"/>
                <a:gd name="T6" fmla="*/ 7414 w 9800"/>
                <a:gd name="T7" fmla="*/ 3562 h 9463"/>
                <a:gd name="T8" fmla="*/ 7414 w 9800"/>
                <a:gd name="T9" fmla="*/ 5901 h 9463"/>
                <a:gd name="T10" fmla="*/ 5045 w 9800"/>
                <a:gd name="T11" fmla="*/ 7341 h 9463"/>
                <a:gd name="T12" fmla="*/ 4536 w 9800"/>
                <a:gd name="T13" fmla="*/ 0 h 9463"/>
                <a:gd name="T14" fmla="*/ 0 w 9800"/>
                <a:gd name="T15" fmla="*/ 4731 h 9463"/>
                <a:gd name="T16" fmla="*/ 4536 w 9800"/>
                <a:gd name="T17" fmla="*/ 9463 h 9463"/>
                <a:gd name="T18" fmla="*/ 7414 w 9800"/>
                <a:gd name="T19" fmla="*/ 8345 h 9463"/>
                <a:gd name="T20" fmla="*/ 7414 w 9800"/>
                <a:gd name="T21" fmla="*/ 9253 h 9463"/>
                <a:gd name="T22" fmla="*/ 9800 w 9800"/>
                <a:gd name="T23" fmla="*/ 9253 h 9463"/>
                <a:gd name="T24" fmla="*/ 9800 w 9800"/>
                <a:gd name="T25" fmla="*/ 210 h 9463"/>
                <a:gd name="T26" fmla="*/ 7414 w 9800"/>
                <a:gd name="T27" fmla="*/ 210 h 9463"/>
                <a:gd name="T28" fmla="*/ 7414 w 9800"/>
                <a:gd name="T29" fmla="*/ 1117 h 9463"/>
                <a:gd name="T30" fmla="*/ 4536 w 9800"/>
                <a:gd name="T31" fmla="*/ 0 h 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00" h="9463">
                  <a:moveTo>
                    <a:pt x="5045" y="7341"/>
                  </a:moveTo>
                  <a:cubicBezTo>
                    <a:pt x="3562" y="7341"/>
                    <a:pt x="2422" y="6207"/>
                    <a:pt x="2422" y="4731"/>
                  </a:cubicBezTo>
                  <a:cubicBezTo>
                    <a:pt x="2422" y="3256"/>
                    <a:pt x="3562" y="2121"/>
                    <a:pt x="5045" y="2121"/>
                  </a:cubicBezTo>
                  <a:cubicBezTo>
                    <a:pt x="6098" y="2121"/>
                    <a:pt x="7001" y="2697"/>
                    <a:pt x="7414" y="3562"/>
                  </a:cubicBezTo>
                  <a:lnTo>
                    <a:pt x="7414" y="5901"/>
                  </a:lnTo>
                  <a:cubicBezTo>
                    <a:pt x="7001" y="6765"/>
                    <a:pt x="6098" y="7341"/>
                    <a:pt x="5045" y="7341"/>
                  </a:cubicBezTo>
                  <a:close/>
                  <a:moveTo>
                    <a:pt x="4536" y="0"/>
                  </a:moveTo>
                  <a:cubicBezTo>
                    <a:pt x="1922" y="0"/>
                    <a:pt x="0" y="2139"/>
                    <a:pt x="0" y="4731"/>
                  </a:cubicBezTo>
                  <a:cubicBezTo>
                    <a:pt x="0" y="7324"/>
                    <a:pt x="1922" y="9463"/>
                    <a:pt x="4536" y="9463"/>
                  </a:cubicBezTo>
                  <a:cubicBezTo>
                    <a:pt x="5642" y="9463"/>
                    <a:pt x="6659" y="9078"/>
                    <a:pt x="7414" y="8345"/>
                  </a:cubicBezTo>
                  <a:lnTo>
                    <a:pt x="7414" y="9253"/>
                  </a:lnTo>
                  <a:lnTo>
                    <a:pt x="9800" y="9253"/>
                  </a:lnTo>
                  <a:lnTo>
                    <a:pt x="9800" y="210"/>
                  </a:lnTo>
                  <a:lnTo>
                    <a:pt x="7414" y="210"/>
                  </a:lnTo>
                  <a:lnTo>
                    <a:pt x="7414" y="1117"/>
                  </a:lnTo>
                  <a:cubicBezTo>
                    <a:pt x="6659" y="384"/>
                    <a:pt x="5642" y="0"/>
                    <a:pt x="453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4" name="Freeform 11">
              <a:extLst>
                <a:ext uri="{FF2B5EF4-FFF2-40B4-BE49-F238E27FC236}">
                  <a16:creationId xmlns:a16="http://schemas.microsoft.com/office/drawing/2014/main" id="{C1977E95-7DEC-4CDE-895E-752CF36DD195}"/>
                </a:ext>
              </a:extLst>
            </p:cNvPr>
            <p:cNvSpPr>
              <a:spLocks/>
            </p:cNvSpPr>
            <p:nvPr/>
          </p:nvSpPr>
          <p:spPr bwMode="gray">
            <a:xfrm>
              <a:off x="10253913" y="436927"/>
              <a:ext cx="200078" cy="200078"/>
            </a:xfrm>
            <a:custGeom>
              <a:avLst/>
              <a:gdLst>
                <a:gd name="T0" fmla="*/ 7417 w 11492"/>
                <a:gd name="T1" fmla="*/ 7373 h 11497"/>
                <a:gd name="T2" fmla="*/ 11492 w 11492"/>
                <a:gd name="T3" fmla="*/ 7373 h 11497"/>
                <a:gd name="T4" fmla="*/ 11492 w 11492"/>
                <a:gd name="T5" fmla="*/ 4079 h 11497"/>
                <a:gd name="T6" fmla="*/ 7417 w 11492"/>
                <a:gd name="T7" fmla="*/ 4079 h 11497"/>
                <a:gd name="T8" fmla="*/ 7417 w 11492"/>
                <a:gd name="T9" fmla="*/ 0 h 11497"/>
                <a:gd name="T10" fmla="*/ 4079 w 11492"/>
                <a:gd name="T11" fmla="*/ 0 h 11497"/>
                <a:gd name="T12" fmla="*/ 4079 w 11492"/>
                <a:gd name="T13" fmla="*/ 4079 h 11497"/>
                <a:gd name="T14" fmla="*/ 0 w 11492"/>
                <a:gd name="T15" fmla="*/ 4079 h 11497"/>
                <a:gd name="T16" fmla="*/ 0 w 11492"/>
                <a:gd name="T17" fmla="*/ 7373 h 11497"/>
                <a:gd name="T18" fmla="*/ 4079 w 11492"/>
                <a:gd name="T19" fmla="*/ 7373 h 11497"/>
                <a:gd name="T20" fmla="*/ 4079 w 11492"/>
                <a:gd name="T21" fmla="*/ 11497 h 11497"/>
                <a:gd name="T22" fmla="*/ 7417 w 11492"/>
                <a:gd name="T23" fmla="*/ 11497 h 11497"/>
                <a:gd name="T24" fmla="*/ 7417 w 11492"/>
                <a:gd name="T25" fmla="*/ 11497 h 11497"/>
                <a:gd name="T26" fmla="*/ 7417 w 11492"/>
                <a:gd name="T27" fmla="*/ 7373 h 1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92" h="11497">
                  <a:moveTo>
                    <a:pt x="7417" y="7373"/>
                  </a:moveTo>
                  <a:lnTo>
                    <a:pt x="11492" y="7373"/>
                  </a:lnTo>
                  <a:lnTo>
                    <a:pt x="11492" y="4079"/>
                  </a:lnTo>
                  <a:lnTo>
                    <a:pt x="7417" y="4079"/>
                  </a:lnTo>
                  <a:lnTo>
                    <a:pt x="7417" y="0"/>
                  </a:lnTo>
                  <a:lnTo>
                    <a:pt x="4079" y="0"/>
                  </a:lnTo>
                  <a:lnTo>
                    <a:pt x="4079" y="4079"/>
                  </a:lnTo>
                  <a:lnTo>
                    <a:pt x="0" y="4079"/>
                  </a:lnTo>
                  <a:lnTo>
                    <a:pt x="0" y="7373"/>
                  </a:lnTo>
                  <a:lnTo>
                    <a:pt x="4079" y="7373"/>
                  </a:lnTo>
                  <a:lnTo>
                    <a:pt x="4079" y="11497"/>
                  </a:lnTo>
                  <a:lnTo>
                    <a:pt x="7417" y="11497"/>
                  </a:lnTo>
                  <a:lnTo>
                    <a:pt x="7417" y="11497"/>
                  </a:lnTo>
                  <a:lnTo>
                    <a:pt x="7417" y="73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5" name="Freeform 12">
              <a:extLst>
                <a:ext uri="{FF2B5EF4-FFF2-40B4-BE49-F238E27FC236}">
                  <a16:creationId xmlns:a16="http://schemas.microsoft.com/office/drawing/2014/main" id="{BD2CAF05-267F-47D4-8FD1-4AFC486685B1}"/>
                </a:ext>
              </a:extLst>
            </p:cNvPr>
            <p:cNvSpPr>
              <a:spLocks/>
            </p:cNvSpPr>
            <p:nvPr/>
          </p:nvSpPr>
          <p:spPr bwMode="gray">
            <a:xfrm>
              <a:off x="10324816" y="507999"/>
              <a:ext cx="381630" cy="376240"/>
            </a:xfrm>
            <a:custGeom>
              <a:avLst/>
              <a:gdLst>
                <a:gd name="T0" fmla="*/ 21916 w 21916"/>
                <a:gd name="T1" fmla="*/ 11558 h 21617"/>
                <a:gd name="T2" fmla="*/ 21916 w 21916"/>
                <a:gd name="T3" fmla="*/ 0 h 21617"/>
                <a:gd name="T4" fmla="*/ 11718 w 21916"/>
                <a:gd name="T5" fmla="*/ 0 h 21617"/>
                <a:gd name="T6" fmla="*/ 11718 w 21916"/>
                <a:gd name="T7" fmla="*/ 3293 h 21617"/>
                <a:gd name="T8" fmla="*/ 18577 w 21916"/>
                <a:gd name="T9" fmla="*/ 3293 h 21617"/>
                <a:gd name="T10" fmla="*/ 18577 w 21916"/>
                <a:gd name="T11" fmla="*/ 11330 h 21617"/>
                <a:gd name="T12" fmla="*/ 10958 w 21916"/>
                <a:gd name="T13" fmla="*/ 18324 h 21617"/>
                <a:gd name="T14" fmla="*/ 3344 w 21916"/>
                <a:gd name="T15" fmla="*/ 11513 h 21617"/>
                <a:gd name="T16" fmla="*/ 0 w 21916"/>
                <a:gd name="T17" fmla="*/ 11513 h 21617"/>
                <a:gd name="T18" fmla="*/ 0 w 21916"/>
                <a:gd name="T19" fmla="*/ 11558 h 21617"/>
                <a:gd name="T20" fmla="*/ 10958 w 21916"/>
                <a:gd name="T21" fmla="*/ 21617 h 21617"/>
                <a:gd name="T22" fmla="*/ 21916 w 21916"/>
                <a:gd name="T23" fmla="*/ 11558 h 2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16" h="21617">
                  <a:moveTo>
                    <a:pt x="21916" y="11558"/>
                  </a:moveTo>
                  <a:lnTo>
                    <a:pt x="21916" y="0"/>
                  </a:lnTo>
                  <a:lnTo>
                    <a:pt x="11718" y="0"/>
                  </a:lnTo>
                  <a:lnTo>
                    <a:pt x="11718" y="3293"/>
                  </a:lnTo>
                  <a:lnTo>
                    <a:pt x="18577" y="3293"/>
                  </a:lnTo>
                  <a:lnTo>
                    <a:pt x="18577" y="11330"/>
                  </a:lnTo>
                  <a:cubicBezTo>
                    <a:pt x="18577" y="15900"/>
                    <a:pt x="14349" y="18324"/>
                    <a:pt x="10958" y="18324"/>
                  </a:cubicBezTo>
                  <a:cubicBezTo>
                    <a:pt x="7612" y="18324"/>
                    <a:pt x="3456" y="15964"/>
                    <a:pt x="3344" y="11513"/>
                  </a:cubicBezTo>
                  <a:lnTo>
                    <a:pt x="0" y="11513"/>
                  </a:lnTo>
                  <a:lnTo>
                    <a:pt x="0" y="11558"/>
                  </a:lnTo>
                  <a:cubicBezTo>
                    <a:pt x="0" y="18132"/>
                    <a:pt x="6080" y="21617"/>
                    <a:pt x="10958" y="21617"/>
                  </a:cubicBezTo>
                  <a:cubicBezTo>
                    <a:pt x="15835" y="21617"/>
                    <a:pt x="21916" y="18132"/>
                    <a:pt x="21916" y="115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grpSp>
      <p:sp>
        <p:nvSpPr>
          <p:cNvPr id="16" name="Tekstiruutu 15">
            <a:extLst>
              <a:ext uri="{FF2B5EF4-FFF2-40B4-BE49-F238E27FC236}">
                <a16:creationId xmlns:a16="http://schemas.microsoft.com/office/drawing/2014/main" id="{F7EEDB0E-A5E7-431F-A255-69DFD7F19AD5}"/>
              </a:ext>
            </a:extLst>
          </p:cNvPr>
          <p:cNvSpPr txBox="1"/>
          <p:nvPr/>
        </p:nvSpPr>
        <p:spPr>
          <a:xfrm>
            <a:off x="229811" y="6425773"/>
            <a:ext cx="1960254" cy="316193"/>
          </a:xfrm>
          <a:prstGeom prst="rect">
            <a:avLst/>
          </a:prstGeom>
          <a:noFill/>
        </p:spPr>
        <p:txBody>
          <a:bodyPr wrap="square" rtlCol="0" anchor="ctr" anchorCtr="0">
            <a:noAutofit/>
          </a:bodyPr>
          <a:lstStyle/>
          <a:p>
            <a:pPr algn="r"/>
            <a:r>
              <a:rPr lang="fi-FI" sz="1000">
                <a:solidFill>
                  <a:schemeClr val="bg1">
                    <a:lumMod val="75000"/>
                  </a:schemeClr>
                </a:solidFill>
              </a:rPr>
              <a:t>© Copyright Kuntien Tiera Oy</a:t>
            </a:r>
          </a:p>
        </p:txBody>
      </p:sp>
    </p:spTree>
    <p:extLst>
      <p:ext uri="{BB962C8B-B14F-4D97-AF65-F5344CB8AC3E}">
        <p14:creationId xmlns:p14="http://schemas.microsoft.com/office/powerpoint/2010/main" val="578812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san ylätunniste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501C29-96ED-4A29-A302-70F5B09BA44B}"/>
              </a:ext>
            </a:extLst>
          </p:cNvPr>
          <p:cNvSpPr>
            <a:spLocks noGrp="1"/>
          </p:cNvSpPr>
          <p:nvPr>
            <p:ph type="title"/>
          </p:nvPr>
        </p:nvSpPr>
        <p:spPr>
          <a:xfrm>
            <a:off x="831850" y="1927412"/>
            <a:ext cx="10515600" cy="2635063"/>
          </a:xfrm>
        </p:spPr>
        <p:txBody>
          <a:bodyPr anchor="ctr" anchorCtr="0"/>
          <a:lstStyle>
            <a:lvl1pPr>
              <a:defRPr sz="4300"/>
            </a:lvl1pPr>
          </a:lstStyle>
          <a:p>
            <a:r>
              <a:rPr lang="fi-FI"/>
              <a:t>Muokkaa ots. perustyyl. napsautt.</a:t>
            </a:r>
          </a:p>
        </p:txBody>
      </p:sp>
      <p:sp>
        <p:nvSpPr>
          <p:cNvPr id="4" name="Päivämäärän paikkamerkki 3">
            <a:extLst>
              <a:ext uri="{FF2B5EF4-FFF2-40B4-BE49-F238E27FC236}">
                <a16:creationId xmlns:a16="http://schemas.microsoft.com/office/drawing/2014/main" id="{3045D8E5-6E26-48E9-944F-95A84574DD67}"/>
              </a:ext>
            </a:extLst>
          </p:cNvPr>
          <p:cNvSpPr>
            <a:spLocks noGrp="1"/>
          </p:cNvSpPr>
          <p:nvPr>
            <p:ph type="dt" sz="half" idx="10"/>
          </p:nvPr>
        </p:nvSpPr>
        <p:spPr/>
        <p:txBody>
          <a:bodyPr/>
          <a:lstStyle/>
          <a:p>
            <a:fld id="{478F628F-5E85-4534-A423-C527D65FD5A7}" type="datetimeFigureOut">
              <a:rPr lang="fi-FI" smtClean="0"/>
              <a:t>24.11.2022</a:t>
            </a:fld>
            <a:endParaRPr lang="fi-FI"/>
          </a:p>
        </p:txBody>
      </p:sp>
      <p:sp>
        <p:nvSpPr>
          <p:cNvPr id="5" name="Alatunnisteen paikkamerkki 4">
            <a:extLst>
              <a:ext uri="{FF2B5EF4-FFF2-40B4-BE49-F238E27FC236}">
                <a16:creationId xmlns:a16="http://schemas.microsoft.com/office/drawing/2014/main" id="{555E80AC-04CE-499F-AF1F-87FBA61FA6F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72D0107-CD22-4FE9-AB54-A2A0DD13A9A6}"/>
              </a:ext>
            </a:extLst>
          </p:cNvPr>
          <p:cNvSpPr>
            <a:spLocks noGrp="1"/>
          </p:cNvSpPr>
          <p:nvPr>
            <p:ph type="sldNum" sz="quarter" idx="12"/>
          </p:nvPr>
        </p:nvSpPr>
        <p:spPr/>
        <p:txBody>
          <a:bodyPr/>
          <a:lstStyle/>
          <a:p>
            <a:fld id="{6AEE325F-03DE-4BA9-A5E3-32EF4FD31A13}" type="slidenum">
              <a:rPr lang="fi-FI" smtClean="0"/>
              <a:t>‹#›</a:t>
            </a:fld>
            <a:endParaRPr lang="fi-FI"/>
          </a:p>
        </p:txBody>
      </p:sp>
    </p:spTree>
    <p:extLst>
      <p:ext uri="{BB962C8B-B14F-4D97-AF65-F5344CB8AC3E}">
        <p14:creationId xmlns:p14="http://schemas.microsoft.com/office/powerpoint/2010/main" val="4202176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A89683B-9AE5-4C62-AFCE-B4F5E2C8D375}"/>
              </a:ext>
            </a:extLst>
          </p:cNvPr>
          <p:cNvSpPr>
            <a:spLocks noGrp="1"/>
          </p:cNvSpPr>
          <p:nvPr>
            <p:ph type="dt" sz="half" idx="10"/>
          </p:nvPr>
        </p:nvSpPr>
        <p:spPr/>
        <p:txBody>
          <a:bodyPr/>
          <a:lstStyle/>
          <a:p>
            <a:fld id="{478F628F-5E85-4534-A423-C527D65FD5A7}" type="datetimeFigureOut">
              <a:rPr lang="fi-FI" smtClean="0"/>
              <a:t>24.11.2022</a:t>
            </a:fld>
            <a:endParaRPr lang="fi-FI"/>
          </a:p>
        </p:txBody>
      </p:sp>
      <p:sp>
        <p:nvSpPr>
          <p:cNvPr id="3" name="Alatunnisteen paikkamerkki 2">
            <a:extLst>
              <a:ext uri="{FF2B5EF4-FFF2-40B4-BE49-F238E27FC236}">
                <a16:creationId xmlns:a16="http://schemas.microsoft.com/office/drawing/2014/main" id="{79F4D071-2FC0-4D67-BA5D-6B9E63585B1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62BA1AC-C520-407D-82E8-05DF4B92A811}"/>
              </a:ext>
            </a:extLst>
          </p:cNvPr>
          <p:cNvSpPr>
            <a:spLocks noGrp="1"/>
          </p:cNvSpPr>
          <p:nvPr>
            <p:ph type="sldNum" sz="quarter" idx="12"/>
          </p:nvPr>
        </p:nvSpPr>
        <p:spPr/>
        <p:txBody>
          <a:bodyPr/>
          <a:lstStyle/>
          <a:p>
            <a:fld id="{6AEE325F-03DE-4BA9-A5E3-32EF4FD31A13}" type="slidenum">
              <a:rPr lang="fi-FI" smtClean="0"/>
              <a:t>‹#›</a:t>
            </a:fld>
            <a:endParaRPr lang="fi-FI"/>
          </a:p>
        </p:txBody>
      </p:sp>
      <p:grpSp>
        <p:nvGrpSpPr>
          <p:cNvPr id="7" name="Ryhmä 6">
            <a:extLst>
              <a:ext uri="{FF2B5EF4-FFF2-40B4-BE49-F238E27FC236}">
                <a16:creationId xmlns:a16="http://schemas.microsoft.com/office/drawing/2014/main" id="{A560AD90-CEF3-48DB-9956-8BCDC347C7D8}"/>
              </a:ext>
            </a:extLst>
          </p:cNvPr>
          <p:cNvGrpSpPr/>
          <p:nvPr/>
        </p:nvGrpSpPr>
        <p:grpSpPr bwMode="gray">
          <a:xfrm>
            <a:off x="4285129" y="1510553"/>
            <a:ext cx="3417799" cy="3529106"/>
            <a:chOff x="2781300" y="6350"/>
            <a:chExt cx="6629401" cy="6845300"/>
          </a:xfrm>
          <a:solidFill>
            <a:srgbClr val="003087"/>
          </a:solidFill>
        </p:grpSpPr>
        <p:sp>
          <p:nvSpPr>
            <p:cNvPr id="8" name="Freeform 5">
              <a:extLst>
                <a:ext uri="{FF2B5EF4-FFF2-40B4-BE49-F238E27FC236}">
                  <a16:creationId xmlns:a16="http://schemas.microsoft.com/office/drawing/2014/main" id="{B51AD338-5CA1-4C6A-BC4C-3F50DF960628}"/>
                </a:ext>
              </a:extLst>
            </p:cNvPr>
            <p:cNvSpPr>
              <a:spLocks noEditPoints="1"/>
            </p:cNvSpPr>
            <p:nvPr/>
          </p:nvSpPr>
          <p:spPr bwMode="gray">
            <a:xfrm>
              <a:off x="5153025" y="5310188"/>
              <a:ext cx="1463675" cy="1531938"/>
            </a:xfrm>
            <a:custGeom>
              <a:avLst/>
              <a:gdLst>
                <a:gd name="T0" fmla="*/ 8858 w 8914"/>
                <a:gd name="T1" fmla="*/ 5437 h 9339"/>
                <a:gd name="T2" fmla="*/ 8914 w 8914"/>
                <a:gd name="T3" fmla="*/ 4568 h 9339"/>
                <a:gd name="T4" fmla="*/ 4586 w 8914"/>
                <a:gd name="T5" fmla="*/ 0 h 9339"/>
                <a:gd name="T6" fmla="*/ 0 w 8914"/>
                <a:gd name="T7" fmla="*/ 4642 h 9339"/>
                <a:gd name="T8" fmla="*/ 4734 w 8914"/>
                <a:gd name="T9" fmla="*/ 9339 h 9339"/>
                <a:gd name="T10" fmla="*/ 8117 w 8914"/>
                <a:gd name="T11" fmla="*/ 8217 h 9339"/>
                <a:gd name="T12" fmla="*/ 6503 w 8914"/>
                <a:gd name="T13" fmla="*/ 6712 h 9339"/>
                <a:gd name="T14" fmla="*/ 4901 w 8914"/>
                <a:gd name="T15" fmla="*/ 7175 h 9339"/>
                <a:gd name="T16" fmla="*/ 2515 w 8914"/>
                <a:gd name="T17" fmla="*/ 5437 h 9339"/>
                <a:gd name="T18" fmla="*/ 8858 w 8914"/>
                <a:gd name="T19" fmla="*/ 5437 h 9339"/>
                <a:gd name="T20" fmla="*/ 6510 w 8914"/>
                <a:gd name="T21" fmla="*/ 3699 h 9339"/>
                <a:gd name="T22" fmla="*/ 2534 w 8914"/>
                <a:gd name="T23" fmla="*/ 3699 h 9339"/>
                <a:gd name="T24" fmla="*/ 4568 w 8914"/>
                <a:gd name="T25" fmla="*/ 2108 h 9339"/>
                <a:gd name="T26" fmla="*/ 6510 w 8914"/>
                <a:gd name="T27" fmla="*/ 3699 h 9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14" h="9339">
                  <a:moveTo>
                    <a:pt x="8858" y="5437"/>
                  </a:moveTo>
                  <a:cubicBezTo>
                    <a:pt x="8877" y="5289"/>
                    <a:pt x="8914" y="4864"/>
                    <a:pt x="8914" y="4568"/>
                  </a:cubicBezTo>
                  <a:cubicBezTo>
                    <a:pt x="8914" y="1923"/>
                    <a:pt x="7139" y="0"/>
                    <a:pt x="4586" y="0"/>
                  </a:cubicBezTo>
                  <a:cubicBezTo>
                    <a:pt x="1905" y="0"/>
                    <a:pt x="0" y="1886"/>
                    <a:pt x="0" y="4642"/>
                  </a:cubicBezTo>
                  <a:cubicBezTo>
                    <a:pt x="0" y="7471"/>
                    <a:pt x="1960" y="9339"/>
                    <a:pt x="4734" y="9339"/>
                  </a:cubicBezTo>
                  <a:cubicBezTo>
                    <a:pt x="6313" y="9339"/>
                    <a:pt x="7369" y="8884"/>
                    <a:pt x="8117" y="8217"/>
                  </a:cubicBezTo>
                  <a:lnTo>
                    <a:pt x="6503" y="6712"/>
                  </a:lnTo>
                  <a:cubicBezTo>
                    <a:pt x="6083" y="6997"/>
                    <a:pt x="5558" y="7175"/>
                    <a:pt x="4901" y="7175"/>
                  </a:cubicBezTo>
                  <a:cubicBezTo>
                    <a:pt x="3680" y="7175"/>
                    <a:pt x="2811" y="6528"/>
                    <a:pt x="2515" y="5437"/>
                  </a:cubicBezTo>
                  <a:lnTo>
                    <a:pt x="8858" y="5437"/>
                  </a:lnTo>
                  <a:close/>
                  <a:moveTo>
                    <a:pt x="6510" y="3699"/>
                  </a:moveTo>
                  <a:lnTo>
                    <a:pt x="2534" y="3699"/>
                  </a:lnTo>
                  <a:cubicBezTo>
                    <a:pt x="2811" y="2663"/>
                    <a:pt x="3588" y="2108"/>
                    <a:pt x="4568" y="2108"/>
                  </a:cubicBezTo>
                  <a:cubicBezTo>
                    <a:pt x="5622" y="2108"/>
                    <a:pt x="6269" y="2737"/>
                    <a:pt x="6510" y="36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Rectangle 6">
              <a:extLst>
                <a:ext uri="{FF2B5EF4-FFF2-40B4-BE49-F238E27FC236}">
                  <a16:creationId xmlns:a16="http://schemas.microsoft.com/office/drawing/2014/main" id="{CCA21827-41AD-44C8-B7D7-BCFCEF1E2313}"/>
                </a:ext>
              </a:extLst>
            </p:cNvPr>
            <p:cNvSpPr>
              <a:spLocks noChangeArrowheads="1"/>
            </p:cNvSpPr>
            <p:nvPr/>
          </p:nvSpPr>
          <p:spPr bwMode="gray">
            <a:xfrm>
              <a:off x="4498975" y="5330825"/>
              <a:ext cx="396875" cy="148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2CBFB9BE-7CFC-4ECD-8FAF-825B6F10D000}"/>
                </a:ext>
              </a:extLst>
            </p:cNvPr>
            <p:cNvSpPr>
              <a:spLocks/>
            </p:cNvSpPr>
            <p:nvPr/>
          </p:nvSpPr>
          <p:spPr bwMode="gray">
            <a:xfrm>
              <a:off x="4449763" y="4714875"/>
              <a:ext cx="504825" cy="488950"/>
            </a:xfrm>
            <a:custGeom>
              <a:avLst/>
              <a:gdLst>
                <a:gd name="T0" fmla="*/ 3070 w 3070"/>
                <a:gd name="T1" fmla="*/ 1479 h 2977"/>
                <a:gd name="T2" fmla="*/ 1535 w 3070"/>
                <a:gd name="T3" fmla="*/ 0 h 2977"/>
                <a:gd name="T4" fmla="*/ 0 w 3070"/>
                <a:gd name="T5" fmla="*/ 1479 h 2977"/>
                <a:gd name="T6" fmla="*/ 1535 w 3070"/>
                <a:gd name="T7" fmla="*/ 2977 h 2977"/>
                <a:gd name="T8" fmla="*/ 3070 w 3070"/>
                <a:gd name="T9" fmla="*/ 1479 h 2977"/>
              </a:gdLst>
              <a:ahLst/>
              <a:cxnLst>
                <a:cxn ang="0">
                  <a:pos x="T0" y="T1"/>
                </a:cxn>
                <a:cxn ang="0">
                  <a:pos x="T2" y="T3"/>
                </a:cxn>
                <a:cxn ang="0">
                  <a:pos x="T4" y="T5"/>
                </a:cxn>
                <a:cxn ang="0">
                  <a:pos x="T6" y="T7"/>
                </a:cxn>
                <a:cxn ang="0">
                  <a:pos x="T8" y="T9"/>
                </a:cxn>
              </a:cxnLst>
              <a:rect l="0" t="0" r="r" b="b"/>
              <a:pathLst>
                <a:path w="3070" h="2977">
                  <a:moveTo>
                    <a:pt x="3070" y="1479"/>
                  </a:moveTo>
                  <a:cubicBezTo>
                    <a:pt x="3070" y="665"/>
                    <a:pt x="2404" y="0"/>
                    <a:pt x="1535" y="0"/>
                  </a:cubicBezTo>
                  <a:cubicBezTo>
                    <a:pt x="647" y="0"/>
                    <a:pt x="0" y="665"/>
                    <a:pt x="0" y="1479"/>
                  </a:cubicBezTo>
                  <a:cubicBezTo>
                    <a:pt x="0" y="2311"/>
                    <a:pt x="647" y="2977"/>
                    <a:pt x="1535" y="2977"/>
                  </a:cubicBezTo>
                  <a:cubicBezTo>
                    <a:pt x="2404" y="2977"/>
                    <a:pt x="3070" y="2311"/>
                    <a:pt x="3070" y="14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a:extLst>
                <a:ext uri="{FF2B5EF4-FFF2-40B4-BE49-F238E27FC236}">
                  <a16:creationId xmlns:a16="http://schemas.microsoft.com/office/drawing/2014/main" id="{FB3511F6-7F06-4EB9-85B1-C0D0BFE9633B}"/>
                </a:ext>
              </a:extLst>
            </p:cNvPr>
            <p:cNvSpPr>
              <a:spLocks/>
            </p:cNvSpPr>
            <p:nvPr/>
          </p:nvSpPr>
          <p:spPr bwMode="gray">
            <a:xfrm>
              <a:off x="2781300" y="4841875"/>
              <a:ext cx="1489075" cy="2000250"/>
            </a:xfrm>
            <a:custGeom>
              <a:avLst/>
              <a:gdLst>
                <a:gd name="T0" fmla="*/ 8587 w 9078"/>
                <a:gd name="T1" fmla="*/ 5027 h 12190"/>
                <a:gd name="T2" fmla="*/ 8587 w 9078"/>
                <a:gd name="T3" fmla="*/ 2980 h 12190"/>
                <a:gd name="T4" fmla="*/ 4619 w 9078"/>
                <a:gd name="T5" fmla="*/ 2980 h 12190"/>
                <a:gd name="T6" fmla="*/ 4619 w 9078"/>
                <a:gd name="T7" fmla="*/ 0 h 12190"/>
                <a:gd name="T8" fmla="*/ 2196 w 9078"/>
                <a:gd name="T9" fmla="*/ 0 h 12190"/>
                <a:gd name="T10" fmla="*/ 2196 w 9078"/>
                <a:gd name="T11" fmla="*/ 2980 h 12190"/>
                <a:gd name="T12" fmla="*/ 0 w 9078"/>
                <a:gd name="T13" fmla="*/ 2980 h 12190"/>
                <a:gd name="T14" fmla="*/ 0 w 9078"/>
                <a:gd name="T15" fmla="*/ 5027 h 12190"/>
                <a:gd name="T16" fmla="*/ 2196 w 9078"/>
                <a:gd name="T17" fmla="*/ 5027 h 12190"/>
                <a:gd name="T18" fmla="*/ 2196 w 9078"/>
                <a:gd name="T19" fmla="*/ 8903 h 12190"/>
                <a:gd name="T20" fmla="*/ 6238 w 9078"/>
                <a:gd name="T21" fmla="*/ 12190 h 12190"/>
                <a:gd name="T22" fmla="*/ 9078 w 9078"/>
                <a:gd name="T23" fmla="*/ 11015 h 12190"/>
                <a:gd name="T24" fmla="*/ 7410 w 9078"/>
                <a:gd name="T25" fmla="*/ 9459 h 12190"/>
                <a:gd name="T26" fmla="*/ 6226 w 9078"/>
                <a:gd name="T27" fmla="*/ 9925 h 12190"/>
                <a:gd name="T28" fmla="*/ 4628 w 9078"/>
                <a:gd name="T29" fmla="*/ 7502 h 12190"/>
                <a:gd name="T30" fmla="*/ 4619 w 9078"/>
                <a:gd name="T31" fmla="*/ 5027 h 12190"/>
                <a:gd name="T32" fmla="*/ 8587 w 9078"/>
                <a:gd name="T33" fmla="*/ 5027 h 1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78" h="12190">
                  <a:moveTo>
                    <a:pt x="8587" y="5027"/>
                  </a:moveTo>
                  <a:lnTo>
                    <a:pt x="8587" y="2980"/>
                  </a:lnTo>
                  <a:lnTo>
                    <a:pt x="4619" y="2980"/>
                  </a:lnTo>
                  <a:lnTo>
                    <a:pt x="4619" y="0"/>
                  </a:lnTo>
                  <a:lnTo>
                    <a:pt x="2196" y="0"/>
                  </a:lnTo>
                  <a:lnTo>
                    <a:pt x="2196" y="2980"/>
                  </a:lnTo>
                  <a:lnTo>
                    <a:pt x="0" y="2980"/>
                  </a:lnTo>
                  <a:lnTo>
                    <a:pt x="0" y="5027"/>
                  </a:lnTo>
                  <a:lnTo>
                    <a:pt x="2196" y="5027"/>
                  </a:lnTo>
                  <a:lnTo>
                    <a:pt x="2196" y="8903"/>
                  </a:lnTo>
                  <a:cubicBezTo>
                    <a:pt x="2541" y="11510"/>
                    <a:pt x="4308" y="12190"/>
                    <a:pt x="6238" y="12190"/>
                  </a:cubicBezTo>
                  <a:cubicBezTo>
                    <a:pt x="7267" y="12190"/>
                    <a:pt x="8326" y="11719"/>
                    <a:pt x="9078" y="11015"/>
                  </a:cubicBezTo>
                  <a:lnTo>
                    <a:pt x="7410" y="9459"/>
                  </a:lnTo>
                  <a:cubicBezTo>
                    <a:pt x="7029" y="9744"/>
                    <a:pt x="6790" y="9925"/>
                    <a:pt x="6226" y="9925"/>
                  </a:cubicBezTo>
                  <a:cubicBezTo>
                    <a:pt x="4679" y="9925"/>
                    <a:pt x="4628" y="8998"/>
                    <a:pt x="4628" y="7502"/>
                  </a:cubicBezTo>
                  <a:lnTo>
                    <a:pt x="4619" y="5027"/>
                  </a:lnTo>
                  <a:lnTo>
                    <a:pt x="8587" y="50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9">
              <a:extLst>
                <a:ext uri="{FF2B5EF4-FFF2-40B4-BE49-F238E27FC236}">
                  <a16:creationId xmlns:a16="http://schemas.microsoft.com/office/drawing/2014/main" id="{E8B6C632-E6D5-4A99-9D94-D354ECF6188E}"/>
                </a:ext>
              </a:extLst>
            </p:cNvPr>
            <p:cNvSpPr>
              <a:spLocks/>
            </p:cNvSpPr>
            <p:nvPr/>
          </p:nvSpPr>
          <p:spPr bwMode="gray">
            <a:xfrm>
              <a:off x="6873875" y="5299075"/>
              <a:ext cx="854075" cy="1516063"/>
            </a:xfrm>
            <a:custGeom>
              <a:avLst/>
              <a:gdLst>
                <a:gd name="T0" fmla="*/ 0 w 5206"/>
                <a:gd name="T1" fmla="*/ 9237 h 9237"/>
                <a:gd name="T2" fmla="*/ 2090 w 5206"/>
                <a:gd name="T3" fmla="*/ 9237 h 9237"/>
                <a:gd name="T4" fmla="*/ 2090 w 5206"/>
                <a:gd name="T5" fmla="*/ 3912 h 9237"/>
                <a:gd name="T6" fmla="*/ 4572 w 5206"/>
                <a:gd name="T7" fmla="*/ 2295 h 9237"/>
                <a:gd name="T8" fmla="*/ 5206 w 5206"/>
                <a:gd name="T9" fmla="*/ 2332 h 9237"/>
                <a:gd name="T10" fmla="*/ 5206 w 5206"/>
                <a:gd name="T11" fmla="*/ 0 h 9237"/>
                <a:gd name="T12" fmla="*/ 4945 w 5206"/>
                <a:gd name="T13" fmla="*/ 0 h 9237"/>
                <a:gd name="T14" fmla="*/ 2128 w 5206"/>
                <a:gd name="T15" fmla="*/ 1493 h 9237"/>
                <a:gd name="T16" fmla="*/ 2090 w 5206"/>
                <a:gd name="T17" fmla="*/ 1493 h 9237"/>
                <a:gd name="T18" fmla="*/ 2090 w 5206"/>
                <a:gd name="T19" fmla="*/ 131 h 9237"/>
                <a:gd name="T20" fmla="*/ 0 w 5206"/>
                <a:gd name="T21" fmla="*/ 131 h 9237"/>
                <a:gd name="T22" fmla="*/ 0 w 5206"/>
                <a:gd name="T23" fmla="*/ 9237 h 9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6" h="9237">
                  <a:moveTo>
                    <a:pt x="0" y="9237"/>
                  </a:moveTo>
                  <a:lnTo>
                    <a:pt x="2090" y="9237"/>
                  </a:lnTo>
                  <a:lnTo>
                    <a:pt x="2090" y="3912"/>
                  </a:lnTo>
                  <a:cubicBezTo>
                    <a:pt x="2090" y="3912"/>
                    <a:pt x="2986" y="2295"/>
                    <a:pt x="4572" y="2295"/>
                  </a:cubicBezTo>
                  <a:cubicBezTo>
                    <a:pt x="4721" y="2295"/>
                    <a:pt x="4964" y="2314"/>
                    <a:pt x="5206" y="2332"/>
                  </a:cubicBezTo>
                  <a:lnTo>
                    <a:pt x="5206" y="0"/>
                  </a:lnTo>
                  <a:lnTo>
                    <a:pt x="4945" y="0"/>
                  </a:lnTo>
                  <a:cubicBezTo>
                    <a:pt x="3844" y="0"/>
                    <a:pt x="2837" y="541"/>
                    <a:pt x="2128" y="1493"/>
                  </a:cubicBezTo>
                  <a:lnTo>
                    <a:pt x="2090" y="1493"/>
                  </a:lnTo>
                  <a:lnTo>
                    <a:pt x="2090" y="131"/>
                  </a:lnTo>
                  <a:lnTo>
                    <a:pt x="0" y="131"/>
                  </a:lnTo>
                  <a:lnTo>
                    <a:pt x="0" y="92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0">
              <a:extLst>
                <a:ext uri="{FF2B5EF4-FFF2-40B4-BE49-F238E27FC236}">
                  <a16:creationId xmlns:a16="http://schemas.microsoft.com/office/drawing/2014/main" id="{E4A6AE82-F6BD-4360-B7F0-32E2A5A29861}"/>
                </a:ext>
              </a:extLst>
            </p:cNvPr>
            <p:cNvSpPr>
              <a:spLocks noEditPoints="1"/>
            </p:cNvSpPr>
            <p:nvPr/>
          </p:nvSpPr>
          <p:spPr bwMode="gray">
            <a:xfrm>
              <a:off x="7802563" y="5299075"/>
              <a:ext cx="1608138" cy="1552575"/>
            </a:xfrm>
            <a:custGeom>
              <a:avLst/>
              <a:gdLst>
                <a:gd name="T0" fmla="*/ 5045 w 9800"/>
                <a:gd name="T1" fmla="*/ 7341 h 9463"/>
                <a:gd name="T2" fmla="*/ 2422 w 9800"/>
                <a:gd name="T3" fmla="*/ 4731 h 9463"/>
                <a:gd name="T4" fmla="*/ 5045 w 9800"/>
                <a:gd name="T5" fmla="*/ 2121 h 9463"/>
                <a:gd name="T6" fmla="*/ 7414 w 9800"/>
                <a:gd name="T7" fmla="*/ 3562 h 9463"/>
                <a:gd name="T8" fmla="*/ 7414 w 9800"/>
                <a:gd name="T9" fmla="*/ 5901 h 9463"/>
                <a:gd name="T10" fmla="*/ 5045 w 9800"/>
                <a:gd name="T11" fmla="*/ 7341 h 9463"/>
                <a:gd name="T12" fmla="*/ 4536 w 9800"/>
                <a:gd name="T13" fmla="*/ 0 h 9463"/>
                <a:gd name="T14" fmla="*/ 0 w 9800"/>
                <a:gd name="T15" fmla="*/ 4731 h 9463"/>
                <a:gd name="T16" fmla="*/ 4536 w 9800"/>
                <a:gd name="T17" fmla="*/ 9463 h 9463"/>
                <a:gd name="T18" fmla="*/ 7414 w 9800"/>
                <a:gd name="T19" fmla="*/ 8345 h 9463"/>
                <a:gd name="T20" fmla="*/ 7414 w 9800"/>
                <a:gd name="T21" fmla="*/ 9253 h 9463"/>
                <a:gd name="T22" fmla="*/ 9800 w 9800"/>
                <a:gd name="T23" fmla="*/ 9253 h 9463"/>
                <a:gd name="T24" fmla="*/ 9800 w 9800"/>
                <a:gd name="T25" fmla="*/ 210 h 9463"/>
                <a:gd name="T26" fmla="*/ 7414 w 9800"/>
                <a:gd name="T27" fmla="*/ 210 h 9463"/>
                <a:gd name="T28" fmla="*/ 7414 w 9800"/>
                <a:gd name="T29" fmla="*/ 1117 h 9463"/>
                <a:gd name="T30" fmla="*/ 4536 w 9800"/>
                <a:gd name="T31" fmla="*/ 0 h 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00" h="9463">
                  <a:moveTo>
                    <a:pt x="5045" y="7341"/>
                  </a:moveTo>
                  <a:cubicBezTo>
                    <a:pt x="3562" y="7341"/>
                    <a:pt x="2422" y="6207"/>
                    <a:pt x="2422" y="4731"/>
                  </a:cubicBezTo>
                  <a:cubicBezTo>
                    <a:pt x="2422" y="3256"/>
                    <a:pt x="3562" y="2121"/>
                    <a:pt x="5045" y="2121"/>
                  </a:cubicBezTo>
                  <a:cubicBezTo>
                    <a:pt x="6098" y="2121"/>
                    <a:pt x="7001" y="2697"/>
                    <a:pt x="7414" y="3562"/>
                  </a:cubicBezTo>
                  <a:lnTo>
                    <a:pt x="7414" y="5901"/>
                  </a:lnTo>
                  <a:cubicBezTo>
                    <a:pt x="7001" y="6765"/>
                    <a:pt x="6098" y="7341"/>
                    <a:pt x="5045" y="7341"/>
                  </a:cubicBezTo>
                  <a:close/>
                  <a:moveTo>
                    <a:pt x="4536" y="0"/>
                  </a:moveTo>
                  <a:cubicBezTo>
                    <a:pt x="1922" y="0"/>
                    <a:pt x="0" y="2139"/>
                    <a:pt x="0" y="4731"/>
                  </a:cubicBezTo>
                  <a:cubicBezTo>
                    <a:pt x="0" y="7324"/>
                    <a:pt x="1922" y="9463"/>
                    <a:pt x="4536" y="9463"/>
                  </a:cubicBezTo>
                  <a:cubicBezTo>
                    <a:pt x="5642" y="9463"/>
                    <a:pt x="6659" y="9078"/>
                    <a:pt x="7414" y="8345"/>
                  </a:cubicBezTo>
                  <a:lnTo>
                    <a:pt x="7414" y="9253"/>
                  </a:lnTo>
                  <a:lnTo>
                    <a:pt x="9800" y="9253"/>
                  </a:lnTo>
                  <a:lnTo>
                    <a:pt x="9800" y="210"/>
                  </a:lnTo>
                  <a:lnTo>
                    <a:pt x="7414" y="210"/>
                  </a:lnTo>
                  <a:lnTo>
                    <a:pt x="7414" y="1117"/>
                  </a:lnTo>
                  <a:cubicBezTo>
                    <a:pt x="6659" y="384"/>
                    <a:pt x="5642" y="0"/>
                    <a:pt x="453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1">
              <a:extLst>
                <a:ext uri="{FF2B5EF4-FFF2-40B4-BE49-F238E27FC236}">
                  <a16:creationId xmlns:a16="http://schemas.microsoft.com/office/drawing/2014/main" id="{97B52B65-FA35-4B3B-AAE6-BC1111C288BA}"/>
                </a:ext>
              </a:extLst>
            </p:cNvPr>
            <p:cNvSpPr>
              <a:spLocks/>
            </p:cNvSpPr>
            <p:nvPr/>
          </p:nvSpPr>
          <p:spPr bwMode="gray">
            <a:xfrm>
              <a:off x="3814763" y="6350"/>
              <a:ext cx="1885950" cy="1885950"/>
            </a:xfrm>
            <a:custGeom>
              <a:avLst/>
              <a:gdLst>
                <a:gd name="T0" fmla="*/ 7417 w 11492"/>
                <a:gd name="T1" fmla="*/ 7373 h 11497"/>
                <a:gd name="T2" fmla="*/ 11492 w 11492"/>
                <a:gd name="T3" fmla="*/ 7373 h 11497"/>
                <a:gd name="T4" fmla="*/ 11492 w 11492"/>
                <a:gd name="T5" fmla="*/ 4079 h 11497"/>
                <a:gd name="T6" fmla="*/ 7417 w 11492"/>
                <a:gd name="T7" fmla="*/ 4079 h 11497"/>
                <a:gd name="T8" fmla="*/ 7417 w 11492"/>
                <a:gd name="T9" fmla="*/ 0 h 11497"/>
                <a:gd name="T10" fmla="*/ 4079 w 11492"/>
                <a:gd name="T11" fmla="*/ 0 h 11497"/>
                <a:gd name="T12" fmla="*/ 4079 w 11492"/>
                <a:gd name="T13" fmla="*/ 4079 h 11497"/>
                <a:gd name="T14" fmla="*/ 0 w 11492"/>
                <a:gd name="T15" fmla="*/ 4079 h 11497"/>
                <a:gd name="T16" fmla="*/ 0 w 11492"/>
                <a:gd name="T17" fmla="*/ 7373 h 11497"/>
                <a:gd name="T18" fmla="*/ 4079 w 11492"/>
                <a:gd name="T19" fmla="*/ 7373 h 11497"/>
                <a:gd name="T20" fmla="*/ 4079 w 11492"/>
                <a:gd name="T21" fmla="*/ 11497 h 11497"/>
                <a:gd name="T22" fmla="*/ 7417 w 11492"/>
                <a:gd name="T23" fmla="*/ 11497 h 11497"/>
                <a:gd name="T24" fmla="*/ 7417 w 11492"/>
                <a:gd name="T25" fmla="*/ 11497 h 11497"/>
                <a:gd name="T26" fmla="*/ 7417 w 11492"/>
                <a:gd name="T27" fmla="*/ 7373 h 1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92" h="11497">
                  <a:moveTo>
                    <a:pt x="7417" y="7373"/>
                  </a:moveTo>
                  <a:lnTo>
                    <a:pt x="11492" y="7373"/>
                  </a:lnTo>
                  <a:lnTo>
                    <a:pt x="11492" y="4079"/>
                  </a:lnTo>
                  <a:lnTo>
                    <a:pt x="7417" y="4079"/>
                  </a:lnTo>
                  <a:lnTo>
                    <a:pt x="7417" y="0"/>
                  </a:lnTo>
                  <a:lnTo>
                    <a:pt x="4079" y="0"/>
                  </a:lnTo>
                  <a:lnTo>
                    <a:pt x="4079" y="4079"/>
                  </a:lnTo>
                  <a:lnTo>
                    <a:pt x="0" y="4079"/>
                  </a:lnTo>
                  <a:lnTo>
                    <a:pt x="0" y="7373"/>
                  </a:lnTo>
                  <a:lnTo>
                    <a:pt x="4079" y="7373"/>
                  </a:lnTo>
                  <a:lnTo>
                    <a:pt x="4079" y="11497"/>
                  </a:lnTo>
                  <a:lnTo>
                    <a:pt x="7417" y="11497"/>
                  </a:lnTo>
                  <a:lnTo>
                    <a:pt x="7417" y="11497"/>
                  </a:lnTo>
                  <a:lnTo>
                    <a:pt x="7417" y="73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2">
              <a:extLst>
                <a:ext uri="{FF2B5EF4-FFF2-40B4-BE49-F238E27FC236}">
                  <a16:creationId xmlns:a16="http://schemas.microsoft.com/office/drawing/2014/main" id="{29E41551-C46E-4934-82FC-D49126F8C1D5}"/>
                </a:ext>
              </a:extLst>
            </p:cNvPr>
            <p:cNvSpPr>
              <a:spLocks/>
            </p:cNvSpPr>
            <p:nvPr/>
          </p:nvSpPr>
          <p:spPr bwMode="gray">
            <a:xfrm>
              <a:off x="4483100" y="676275"/>
              <a:ext cx="3597275" cy="3546475"/>
            </a:xfrm>
            <a:custGeom>
              <a:avLst/>
              <a:gdLst>
                <a:gd name="T0" fmla="*/ 21916 w 21916"/>
                <a:gd name="T1" fmla="*/ 11558 h 21617"/>
                <a:gd name="T2" fmla="*/ 21916 w 21916"/>
                <a:gd name="T3" fmla="*/ 0 h 21617"/>
                <a:gd name="T4" fmla="*/ 11718 w 21916"/>
                <a:gd name="T5" fmla="*/ 0 h 21617"/>
                <a:gd name="T6" fmla="*/ 11718 w 21916"/>
                <a:gd name="T7" fmla="*/ 3293 h 21617"/>
                <a:gd name="T8" fmla="*/ 18577 w 21916"/>
                <a:gd name="T9" fmla="*/ 3293 h 21617"/>
                <a:gd name="T10" fmla="*/ 18577 w 21916"/>
                <a:gd name="T11" fmla="*/ 11330 h 21617"/>
                <a:gd name="T12" fmla="*/ 10958 w 21916"/>
                <a:gd name="T13" fmla="*/ 18324 h 21617"/>
                <a:gd name="T14" fmla="*/ 3344 w 21916"/>
                <a:gd name="T15" fmla="*/ 11513 h 21617"/>
                <a:gd name="T16" fmla="*/ 0 w 21916"/>
                <a:gd name="T17" fmla="*/ 11513 h 21617"/>
                <a:gd name="T18" fmla="*/ 0 w 21916"/>
                <a:gd name="T19" fmla="*/ 11558 h 21617"/>
                <a:gd name="T20" fmla="*/ 10958 w 21916"/>
                <a:gd name="T21" fmla="*/ 21617 h 21617"/>
                <a:gd name="T22" fmla="*/ 21916 w 21916"/>
                <a:gd name="T23" fmla="*/ 11558 h 2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16" h="21617">
                  <a:moveTo>
                    <a:pt x="21916" y="11558"/>
                  </a:moveTo>
                  <a:lnTo>
                    <a:pt x="21916" y="0"/>
                  </a:lnTo>
                  <a:lnTo>
                    <a:pt x="11718" y="0"/>
                  </a:lnTo>
                  <a:lnTo>
                    <a:pt x="11718" y="3293"/>
                  </a:lnTo>
                  <a:lnTo>
                    <a:pt x="18577" y="3293"/>
                  </a:lnTo>
                  <a:lnTo>
                    <a:pt x="18577" y="11330"/>
                  </a:lnTo>
                  <a:cubicBezTo>
                    <a:pt x="18577" y="15900"/>
                    <a:pt x="14349" y="18324"/>
                    <a:pt x="10958" y="18324"/>
                  </a:cubicBezTo>
                  <a:cubicBezTo>
                    <a:pt x="7612" y="18324"/>
                    <a:pt x="3456" y="15964"/>
                    <a:pt x="3344" y="11513"/>
                  </a:cubicBezTo>
                  <a:lnTo>
                    <a:pt x="0" y="11513"/>
                  </a:lnTo>
                  <a:lnTo>
                    <a:pt x="0" y="11558"/>
                  </a:lnTo>
                  <a:cubicBezTo>
                    <a:pt x="0" y="18132"/>
                    <a:pt x="6080" y="21617"/>
                    <a:pt x="10958" y="21617"/>
                  </a:cubicBezTo>
                  <a:cubicBezTo>
                    <a:pt x="15835" y="21617"/>
                    <a:pt x="21916" y="18132"/>
                    <a:pt x="21916" y="115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6" name="Tekstiruutu 15">
            <a:extLst>
              <a:ext uri="{FF2B5EF4-FFF2-40B4-BE49-F238E27FC236}">
                <a16:creationId xmlns:a16="http://schemas.microsoft.com/office/drawing/2014/main" id="{4CE6FDF5-239A-4F63-B70E-2B4986946BE8}"/>
              </a:ext>
            </a:extLst>
          </p:cNvPr>
          <p:cNvSpPr txBox="1"/>
          <p:nvPr/>
        </p:nvSpPr>
        <p:spPr>
          <a:xfrm>
            <a:off x="8716710" y="6208059"/>
            <a:ext cx="1960254" cy="316193"/>
          </a:xfrm>
          <a:prstGeom prst="rect">
            <a:avLst/>
          </a:prstGeom>
          <a:noFill/>
        </p:spPr>
        <p:txBody>
          <a:bodyPr wrap="square" rtlCol="0" anchor="ctr" anchorCtr="0">
            <a:noAutofit/>
          </a:bodyPr>
          <a:lstStyle/>
          <a:p>
            <a:pPr algn="r"/>
            <a:r>
              <a:rPr lang="fi-FI" sz="1000">
                <a:solidFill>
                  <a:srgbClr val="666666"/>
                </a:solidFill>
              </a:rPr>
              <a:t>© Copyright Kuntien Tiera Oy</a:t>
            </a:r>
          </a:p>
        </p:txBody>
      </p:sp>
    </p:spTree>
    <p:extLst>
      <p:ext uri="{BB962C8B-B14F-4D97-AF65-F5344CB8AC3E}">
        <p14:creationId xmlns:p14="http://schemas.microsoft.com/office/powerpoint/2010/main" val="2935277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2">
    <p:bg>
      <p:bgPr>
        <a:solidFill>
          <a:srgbClr val="003087"/>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A89683B-9AE5-4C62-AFCE-B4F5E2C8D375}"/>
              </a:ext>
            </a:extLst>
          </p:cNvPr>
          <p:cNvSpPr>
            <a:spLocks noGrp="1"/>
          </p:cNvSpPr>
          <p:nvPr>
            <p:ph type="dt" sz="half" idx="10"/>
          </p:nvPr>
        </p:nvSpPr>
        <p:spPr/>
        <p:txBody>
          <a:bodyPr/>
          <a:lstStyle>
            <a:lvl1pPr>
              <a:defRPr>
                <a:solidFill>
                  <a:srgbClr val="FFFFFF"/>
                </a:solidFill>
              </a:defRPr>
            </a:lvl1pPr>
          </a:lstStyle>
          <a:p>
            <a:fld id="{478F628F-5E85-4534-A423-C527D65FD5A7}" type="datetimeFigureOut">
              <a:rPr lang="fi-FI" smtClean="0"/>
              <a:t>24.11.2022</a:t>
            </a:fld>
            <a:endParaRPr lang="fi-FI"/>
          </a:p>
        </p:txBody>
      </p:sp>
      <p:sp>
        <p:nvSpPr>
          <p:cNvPr id="3" name="Alatunnisteen paikkamerkki 2">
            <a:extLst>
              <a:ext uri="{FF2B5EF4-FFF2-40B4-BE49-F238E27FC236}">
                <a16:creationId xmlns:a16="http://schemas.microsoft.com/office/drawing/2014/main" id="{79F4D071-2FC0-4D67-BA5D-6B9E63585B19}"/>
              </a:ext>
            </a:extLst>
          </p:cNvPr>
          <p:cNvSpPr>
            <a:spLocks noGrp="1"/>
          </p:cNvSpPr>
          <p:nvPr>
            <p:ph type="ftr" sz="quarter" idx="11"/>
          </p:nvPr>
        </p:nvSpPr>
        <p:spPr/>
        <p:txBody>
          <a:bodyPr/>
          <a:lstStyle>
            <a:lvl1pPr>
              <a:defRPr>
                <a:solidFill>
                  <a:srgbClr val="FFFFFF"/>
                </a:solidFill>
              </a:defRPr>
            </a:lvl1pPr>
          </a:lstStyle>
          <a:p>
            <a:endParaRPr lang="fi-FI"/>
          </a:p>
        </p:txBody>
      </p:sp>
      <p:sp>
        <p:nvSpPr>
          <p:cNvPr id="4" name="Dian numeron paikkamerkki 3">
            <a:extLst>
              <a:ext uri="{FF2B5EF4-FFF2-40B4-BE49-F238E27FC236}">
                <a16:creationId xmlns:a16="http://schemas.microsoft.com/office/drawing/2014/main" id="{062BA1AC-C520-407D-82E8-05DF4B92A811}"/>
              </a:ext>
            </a:extLst>
          </p:cNvPr>
          <p:cNvSpPr>
            <a:spLocks noGrp="1"/>
          </p:cNvSpPr>
          <p:nvPr>
            <p:ph type="sldNum" sz="quarter" idx="12"/>
          </p:nvPr>
        </p:nvSpPr>
        <p:spPr/>
        <p:txBody>
          <a:bodyPr/>
          <a:lstStyle>
            <a:lvl1pPr>
              <a:defRPr>
                <a:solidFill>
                  <a:srgbClr val="FFFFFF"/>
                </a:solidFill>
              </a:defRPr>
            </a:lvl1pPr>
          </a:lstStyle>
          <a:p>
            <a:fld id="{6AEE325F-03DE-4BA9-A5E3-32EF4FD31A13}" type="slidenum">
              <a:rPr lang="fi-FI" smtClean="0"/>
              <a:t>‹#›</a:t>
            </a:fld>
            <a:endParaRPr lang="fi-FI"/>
          </a:p>
        </p:txBody>
      </p:sp>
      <p:grpSp>
        <p:nvGrpSpPr>
          <p:cNvPr id="7" name="Ryhmä 6">
            <a:extLst>
              <a:ext uri="{FF2B5EF4-FFF2-40B4-BE49-F238E27FC236}">
                <a16:creationId xmlns:a16="http://schemas.microsoft.com/office/drawing/2014/main" id="{A560AD90-CEF3-48DB-9956-8BCDC347C7D8}"/>
              </a:ext>
            </a:extLst>
          </p:cNvPr>
          <p:cNvGrpSpPr/>
          <p:nvPr/>
        </p:nvGrpSpPr>
        <p:grpSpPr bwMode="gray">
          <a:xfrm>
            <a:off x="4285129" y="1510553"/>
            <a:ext cx="3417799" cy="3529106"/>
            <a:chOff x="2781300" y="6350"/>
            <a:chExt cx="6629401" cy="6845300"/>
          </a:xfrm>
          <a:solidFill>
            <a:srgbClr val="FFFFFF"/>
          </a:solidFill>
        </p:grpSpPr>
        <p:sp>
          <p:nvSpPr>
            <p:cNvPr id="8" name="Freeform 5">
              <a:extLst>
                <a:ext uri="{FF2B5EF4-FFF2-40B4-BE49-F238E27FC236}">
                  <a16:creationId xmlns:a16="http://schemas.microsoft.com/office/drawing/2014/main" id="{B51AD338-5CA1-4C6A-BC4C-3F50DF960628}"/>
                </a:ext>
              </a:extLst>
            </p:cNvPr>
            <p:cNvSpPr>
              <a:spLocks noEditPoints="1"/>
            </p:cNvSpPr>
            <p:nvPr/>
          </p:nvSpPr>
          <p:spPr bwMode="gray">
            <a:xfrm>
              <a:off x="5153025" y="5310188"/>
              <a:ext cx="1463675" cy="1531938"/>
            </a:xfrm>
            <a:custGeom>
              <a:avLst/>
              <a:gdLst>
                <a:gd name="T0" fmla="*/ 8858 w 8914"/>
                <a:gd name="T1" fmla="*/ 5437 h 9339"/>
                <a:gd name="T2" fmla="*/ 8914 w 8914"/>
                <a:gd name="T3" fmla="*/ 4568 h 9339"/>
                <a:gd name="T4" fmla="*/ 4586 w 8914"/>
                <a:gd name="T5" fmla="*/ 0 h 9339"/>
                <a:gd name="T6" fmla="*/ 0 w 8914"/>
                <a:gd name="T7" fmla="*/ 4642 h 9339"/>
                <a:gd name="T8" fmla="*/ 4734 w 8914"/>
                <a:gd name="T9" fmla="*/ 9339 h 9339"/>
                <a:gd name="T10" fmla="*/ 8117 w 8914"/>
                <a:gd name="T11" fmla="*/ 8217 h 9339"/>
                <a:gd name="T12" fmla="*/ 6503 w 8914"/>
                <a:gd name="T13" fmla="*/ 6712 h 9339"/>
                <a:gd name="T14" fmla="*/ 4901 w 8914"/>
                <a:gd name="T15" fmla="*/ 7175 h 9339"/>
                <a:gd name="T16" fmla="*/ 2515 w 8914"/>
                <a:gd name="T17" fmla="*/ 5437 h 9339"/>
                <a:gd name="T18" fmla="*/ 8858 w 8914"/>
                <a:gd name="T19" fmla="*/ 5437 h 9339"/>
                <a:gd name="T20" fmla="*/ 6510 w 8914"/>
                <a:gd name="T21" fmla="*/ 3699 h 9339"/>
                <a:gd name="T22" fmla="*/ 2534 w 8914"/>
                <a:gd name="T23" fmla="*/ 3699 h 9339"/>
                <a:gd name="T24" fmla="*/ 4568 w 8914"/>
                <a:gd name="T25" fmla="*/ 2108 h 9339"/>
                <a:gd name="T26" fmla="*/ 6510 w 8914"/>
                <a:gd name="T27" fmla="*/ 3699 h 9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14" h="9339">
                  <a:moveTo>
                    <a:pt x="8858" y="5437"/>
                  </a:moveTo>
                  <a:cubicBezTo>
                    <a:pt x="8877" y="5289"/>
                    <a:pt x="8914" y="4864"/>
                    <a:pt x="8914" y="4568"/>
                  </a:cubicBezTo>
                  <a:cubicBezTo>
                    <a:pt x="8914" y="1923"/>
                    <a:pt x="7139" y="0"/>
                    <a:pt x="4586" y="0"/>
                  </a:cubicBezTo>
                  <a:cubicBezTo>
                    <a:pt x="1905" y="0"/>
                    <a:pt x="0" y="1886"/>
                    <a:pt x="0" y="4642"/>
                  </a:cubicBezTo>
                  <a:cubicBezTo>
                    <a:pt x="0" y="7471"/>
                    <a:pt x="1960" y="9339"/>
                    <a:pt x="4734" y="9339"/>
                  </a:cubicBezTo>
                  <a:cubicBezTo>
                    <a:pt x="6313" y="9339"/>
                    <a:pt x="7369" y="8884"/>
                    <a:pt x="8117" y="8217"/>
                  </a:cubicBezTo>
                  <a:lnTo>
                    <a:pt x="6503" y="6712"/>
                  </a:lnTo>
                  <a:cubicBezTo>
                    <a:pt x="6083" y="6997"/>
                    <a:pt x="5558" y="7175"/>
                    <a:pt x="4901" y="7175"/>
                  </a:cubicBezTo>
                  <a:cubicBezTo>
                    <a:pt x="3680" y="7175"/>
                    <a:pt x="2811" y="6528"/>
                    <a:pt x="2515" y="5437"/>
                  </a:cubicBezTo>
                  <a:lnTo>
                    <a:pt x="8858" y="5437"/>
                  </a:lnTo>
                  <a:close/>
                  <a:moveTo>
                    <a:pt x="6510" y="3699"/>
                  </a:moveTo>
                  <a:lnTo>
                    <a:pt x="2534" y="3699"/>
                  </a:lnTo>
                  <a:cubicBezTo>
                    <a:pt x="2811" y="2663"/>
                    <a:pt x="3588" y="2108"/>
                    <a:pt x="4568" y="2108"/>
                  </a:cubicBezTo>
                  <a:cubicBezTo>
                    <a:pt x="5622" y="2108"/>
                    <a:pt x="6269" y="2737"/>
                    <a:pt x="6510" y="36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Rectangle 6">
              <a:extLst>
                <a:ext uri="{FF2B5EF4-FFF2-40B4-BE49-F238E27FC236}">
                  <a16:creationId xmlns:a16="http://schemas.microsoft.com/office/drawing/2014/main" id="{CCA21827-41AD-44C8-B7D7-BCFCEF1E2313}"/>
                </a:ext>
              </a:extLst>
            </p:cNvPr>
            <p:cNvSpPr>
              <a:spLocks noChangeArrowheads="1"/>
            </p:cNvSpPr>
            <p:nvPr/>
          </p:nvSpPr>
          <p:spPr bwMode="gray">
            <a:xfrm>
              <a:off x="4498975" y="5330825"/>
              <a:ext cx="396875" cy="148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2CBFB9BE-7CFC-4ECD-8FAF-825B6F10D000}"/>
                </a:ext>
              </a:extLst>
            </p:cNvPr>
            <p:cNvSpPr>
              <a:spLocks/>
            </p:cNvSpPr>
            <p:nvPr/>
          </p:nvSpPr>
          <p:spPr bwMode="gray">
            <a:xfrm>
              <a:off x="4449763" y="4714875"/>
              <a:ext cx="504825" cy="488950"/>
            </a:xfrm>
            <a:custGeom>
              <a:avLst/>
              <a:gdLst>
                <a:gd name="T0" fmla="*/ 3070 w 3070"/>
                <a:gd name="T1" fmla="*/ 1479 h 2977"/>
                <a:gd name="T2" fmla="*/ 1535 w 3070"/>
                <a:gd name="T3" fmla="*/ 0 h 2977"/>
                <a:gd name="T4" fmla="*/ 0 w 3070"/>
                <a:gd name="T5" fmla="*/ 1479 h 2977"/>
                <a:gd name="T6" fmla="*/ 1535 w 3070"/>
                <a:gd name="T7" fmla="*/ 2977 h 2977"/>
                <a:gd name="T8" fmla="*/ 3070 w 3070"/>
                <a:gd name="T9" fmla="*/ 1479 h 2977"/>
              </a:gdLst>
              <a:ahLst/>
              <a:cxnLst>
                <a:cxn ang="0">
                  <a:pos x="T0" y="T1"/>
                </a:cxn>
                <a:cxn ang="0">
                  <a:pos x="T2" y="T3"/>
                </a:cxn>
                <a:cxn ang="0">
                  <a:pos x="T4" y="T5"/>
                </a:cxn>
                <a:cxn ang="0">
                  <a:pos x="T6" y="T7"/>
                </a:cxn>
                <a:cxn ang="0">
                  <a:pos x="T8" y="T9"/>
                </a:cxn>
              </a:cxnLst>
              <a:rect l="0" t="0" r="r" b="b"/>
              <a:pathLst>
                <a:path w="3070" h="2977">
                  <a:moveTo>
                    <a:pt x="3070" y="1479"/>
                  </a:moveTo>
                  <a:cubicBezTo>
                    <a:pt x="3070" y="665"/>
                    <a:pt x="2404" y="0"/>
                    <a:pt x="1535" y="0"/>
                  </a:cubicBezTo>
                  <a:cubicBezTo>
                    <a:pt x="647" y="0"/>
                    <a:pt x="0" y="665"/>
                    <a:pt x="0" y="1479"/>
                  </a:cubicBezTo>
                  <a:cubicBezTo>
                    <a:pt x="0" y="2311"/>
                    <a:pt x="647" y="2977"/>
                    <a:pt x="1535" y="2977"/>
                  </a:cubicBezTo>
                  <a:cubicBezTo>
                    <a:pt x="2404" y="2977"/>
                    <a:pt x="3070" y="2311"/>
                    <a:pt x="3070" y="14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a:extLst>
                <a:ext uri="{FF2B5EF4-FFF2-40B4-BE49-F238E27FC236}">
                  <a16:creationId xmlns:a16="http://schemas.microsoft.com/office/drawing/2014/main" id="{FB3511F6-7F06-4EB9-85B1-C0D0BFE9633B}"/>
                </a:ext>
              </a:extLst>
            </p:cNvPr>
            <p:cNvSpPr>
              <a:spLocks/>
            </p:cNvSpPr>
            <p:nvPr/>
          </p:nvSpPr>
          <p:spPr bwMode="gray">
            <a:xfrm>
              <a:off x="2781300" y="4841875"/>
              <a:ext cx="1489075" cy="2000250"/>
            </a:xfrm>
            <a:custGeom>
              <a:avLst/>
              <a:gdLst>
                <a:gd name="T0" fmla="*/ 8587 w 9078"/>
                <a:gd name="T1" fmla="*/ 5027 h 12190"/>
                <a:gd name="T2" fmla="*/ 8587 w 9078"/>
                <a:gd name="T3" fmla="*/ 2980 h 12190"/>
                <a:gd name="T4" fmla="*/ 4619 w 9078"/>
                <a:gd name="T5" fmla="*/ 2980 h 12190"/>
                <a:gd name="T6" fmla="*/ 4619 w 9078"/>
                <a:gd name="T7" fmla="*/ 0 h 12190"/>
                <a:gd name="T8" fmla="*/ 2196 w 9078"/>
                <a:gd name="T9" fmla="*/ 0 h 12190"/>
                <a:gd name="T10" fmla="*/ 2196 w 9078"/>
                <a:gd name="T11" fmla="*/ 2980 h 12190"/>
                <a:gd name="T12" fmla="*/ 0 w 9078"/>
                <a:gd name="T13" fmla="*/ 2980 h 12190"/>
                <a:gd name="T14" fmla="*/ 0 w 9078"/>
                <a:gd name="T15" fmla="*/ 5027 h 12190"/>
                <a:gd name="T16" fmla="*/ 2196 w 9078"/>
                <a:gd name="T17" fmla="*/ 5027 h 12190"/>
                <a:gd name="T18" fmla="*/ 2196 w 9078"/>
                <a:gd name="T19" fmla="*/ 8903 h 12190"/>
                <a:gd name="T20" fmla="*/ 6238 w 9078"/>
                <a:gd name="T21" fmla="*/ 12190 h 12190"/>
                <a:gd name="T22" fmla="*/ 9078 w 9078"/>
                <a:gd name="T23" fmla="*/ 11015 h 12190"/>
                <a:gd name="T24" fmla="*/ 7410 w 9078"/>
                <a:gd name="T25" fmla="*/ 9459 h 12190"/>
                <a:gd name="T26" fmla="*/ 6226 w 9078"/>
                <a:gd name="T27" fmla="*/ 9925 h 12190"/>
                <a:gd name="T28" fmla="*/ 4628 w 9078"/>
                <a:gd name="T29" fmla="*/ 7502 h 12190"/>
                <a:gd name="T30" fmla="*/ 4619 w 9078"/>
                <a:gd name="T31" fmla="*/ 5027 h 12190"/>
                <a:gd name="T32" fmla="*/ 8587 w 9078"/>
                <a:gd name="T33" fmla="*/ 5027 h 1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78" h="12190">
                  <a:moveTo>
                    <a:pt x="8587" y="5027"/>
                  </a:moveTo>
                  <a:lnTo>
                    <a:pt x="8587" y="2980"/>
                  </a:lnTo>
                  <a:lnTo>
                    <a:pt x="4619" y="2980"/>
                  </a:lnTo>
                  <a:lnTo>
                    <a:pt x="4619" y="0"/>
                  </a:lnTo>
                  <a:lnTo>
                    <a:pt x="2196" y="0"/>
                  </a:lnTo>
                  <a:lnTo>
                    <a:pt x="2196" y="2980"/>
                  </a:lnTo>
                  <a:lnTo>
                    <a:pt x="0" y="2980"/>
                  </a:lnTo>
                  <a:lnTo>
                    <a:pt x="0" y="5027"/>
                  </a:lnTo>
                  <a:lnTo>
                    <a:pt x="2196" y="5027"/>
                  </a:lnTo>
                  <a:lnTo>
                    <a:pt x="2196" y="8903"/>
                  </a:lnTo>
                  <a:cubicBezTo>
                    <a:pt x="2541" y="11510"/>
                    <a:pt x="4308" y="12190"/>
                    <a:pt x="6238" y="12190"/>
                  </a:cubicBezTo>
                  <a:cubicBezTo>
                    <a:pt x="7267" y="12190"/>
                    <a:pt x="8326" y="11719"/>
                    <a:pt x="9078" y="11015"/>
                  </a:cubicBezTo>
                  <a:lnTo>
                    <a:pt x="7410" y="9459"/>
                  </a:lnTo>
                  <a:cubicBezTo>
                    <a:pt x="7029" y="9744"/>
                    <a:pt x="6790" y="9925"/>
                    <a:pt x="6226" y="9925"/>
                  </a:cubicBezTo>
                  <a:cubicBezTo>
                    <a:pt x="4679" y="9925"/>
                    <a:pt x="4628" y="8998"/>
                    <a:pt x="4628" y="7502"/>
                  </a:cubicBezTo>
                  <a:lnTo>
                    <a:pt x="4619" y="5027"/>
                  </a:lnTo>
                  <a:lnTo>
                    <a:pt x="8587" y="50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9">
              <a:extLst>
                <a:ext uri="{FF2B5EF4-FFF2-40B4-BE49-F238E27FC236}">
                  <a16:creationId xmlns:a16="http://schemas.microsoft.com/office/drawing/2014/main" id="{E8B6C632-E6D5-4A99-9D94-D354ECF6188E}"/>
                </a:ext>
              </a:extLst>
            </p:cNvPr>
            <p:cNvSpPr>
              <a:spLocks/>
            </p:cNvSpPr>
            <p:nvPr/>
          </p:nvSpPr>
          <p:spPr bwMode="gray">
            <a:xfrm>
              <a:off x="6873875" y="5299075"/>
              <a:ext cx="854075" cy="1516063"/>
            </a:xfrm>
            <a:custGeom>
              <a:avLst/>
              <a:gdLst>
                <a:gd name="T0" fmla="*/ 0 w 5206"/>
                <a:gd name="T1" fmla="*/ 9237 h 9237"/>
                <a:gd name="T2" fmla="*/ 2090 w 5206"/>
                <a:gd name="T3" fmla="*/ 9237 h 9237"/>
                <a:gd name="T4" fmla="*/ 2090 w 5206"/>
                <a:gd name="T5" fmla="*/ 3912 h 9237"/>
                <a:gd name="T6" fmla="*/ 4572 w 5206"/>
                <a:gd name="T7" fmla="*/ 2295 h 9237"/>
                <a:gd name="T8" fmla="*/ 5206 w 5206"/>
                <a:gd name="T9" fmla="*/ 2332 h 9237"/>
                <a:gd name="T10" fmla="*/ 5206 w 5206"/>
                <a:gd name="T11" fmla="*/ 0 h 9237"/>
                <a:gd name="T12" fmla="*/ 4945 w 5206"/>
                <a:gd name="T13" fmla="*/ 0 h 9237"/>
                <a:gd name="T14" fmla="*/ 2128 w 5206"/>
                <a:gd name="T15" fmla="*/ 1493 h 9237"/>
                <a:gd name="T16" fmla="*/ 2090 w 5206"/>
                <a:gd name="T17" fmla="*/ 1493 h 9237"/>
                <a:gd name="T18" fmla="*/ 2090 w 5206"/>
                <a:gd name="T19" fmla="*/ 131 h 9237"/>
                <a:gd name="T20" fmla="*/ 0 w 5206"/>
                <a:gd name="T21" fmla="*/ 131 h 9237"/>
                <a:gd name="T22" fmla="*/ 0 w 5206"/>
                <a:gd name="T23" fmla="*/ 9237 h 9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6" h="9237">
                  <a:moveTo>
                    <a:pt x="0" y="9237"/>
                  </a:moveTo>
                  <a:lnTo>
                    <a:pt x="2090" y="9237"/>
                  </a:lnTo>
                  <a:lnTo>
                    <a:pt x="2090" y="3912"/>
                  </a:lnTo>
                  <a:cubicBezTo>
                    <a:pt x="2090" y="3912"/>
                    <a:pt x="2986" y="2295"/>
                    <a:pt x="4572" y="2295"/>
                  </a:cubicBezTo>
                  <a:cubicBezTo>
                    <a:pt x="4721" y="2295"/>
                    <a:pt x="4964" y="2314"/>
                    <a:pt x="5206" y="2332"/>
                  </a:cubicBezTo>
                  <a:lnTo>
                    <a:pt x="5206" y="0"/>
                  </a:lnTo>
                  <a:lnTo>
                    <a:pt x="4945" y="0"/>
                  </a:lnTo>
                  <a:cubicBezTo>
                    <a:pt x="3844" y="0"/>
                    <a:pt x="2837" y="541"/>
                    <a:pt x="2128" y="1493"/>
                  </a:cubicBezTo>
                  <a:lnTo>
                    <a:pt x="2090" y="1493"/>
                  </a:lnTo>
                  <a:lnTo>
                    <a:pt x="2090" y="131"/>
                  </a:lnTo>
                  <a:lnTo>
                    <a:pt x="0" y="131"/>
                  </a:lnTo>
                  <a:lnTo>
                    <a:pt x="0" y="92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0">
              <a:extLst>
                <a:ext uri="{FF2B5EF4-FFF2-40B4-BE49-F238E27FC236}">
                  <a16:creationId xmlns:a16="http://schemas.microsoft.com/office/drawing/2014/main" id="{E4A6AE82-F6BD-4360-B7F0-32E2A5A29861}"/>
                </a:ext>
              </a:extLst>
            </p:cNvPr>
            <p:cNvSpPr>
              <a:spLocks noEditPoints="1"/>
            </p:cNvSpPr>
            <p:nvPr/>
          </p:nvSpPr>
          <p:spPr bwMode="gray">
            <a:xfrm>
              <a:off x="7802563" y="5299075"/>
              <a:ext cx="1608138" cy="1552575"/>
            </a:xfrm>
            <a:custGeom>
              <a:avLst/>
              <a:gdLst>
                <a:gd name="T0" fmla="*/ 5045 w 9800"/>
                <a:gd name="T1" fmla="*/ 7341 h 9463"/>
                <a:gd name="T2" fmla="*/ 2422 w 9800"/>
                <a:gd name="T3" fmla="*/ 4731 h 9463"/>
                <a:gd name="T4" fmla="*/ 5045 w 9800"/>
                <a:gd name="T5" fmla="*/ 2121 h 9463"/>
                <a:gd name="T6" fmla="*/ 7414 w 9800"/>
                <a:gd name="T7" fmla="*/ 3562 h 9463"/>
                <a:gd name="T8" fmla="*/ 7414 w 9800"/>
                <a:gd name="T9" fmla="*/ 5901 h 9463"/>
                <a:gd name="T10" fmla="*/ 5045 w 9800"/>
                <a:gd name="T11" fmla="*/ 7341 h 9463"/>
                <a:gd name="T12" fmla="*/ 4536 w 9800"/>
                <a:gd name="T13" fmla="*/ 0 h 9463"/>
                <a:gd name="T14" fmla="*/ 0 w 9800"/>
                <a:gd name="T15" fmla="*/ 4731 h 9463"/>
                <a:gd name="T16" fmla="*/ 4536 w 9800"/>
                <a:gd name="T17" fmla="*/ 9463 h 9463"/>
                <a:gd name="T18" fmla="*/ 7414 w 9800"/>
                <a:gd name="T19" fmla="*/ 8345 h 9463"/>
                <a:gd name="T20" fmla="*/ 7414 w 9800"/>
                <a:gd name="T21" fmla="*/ 9253 h 9463"/>
                <a:gd name="T22" fmla="*/ 9800 w 9800"/>
                <a:gd name="T23" fmla="*/ 9253 h 9463"/>
                <a:gd name="T24" fmla="*/ 9800 w 9800"/>
                <a:gd name="T25" fmla="*/ 210 h 9463"/>
                <a:gd name="T26" fmla="*/ 7414 w 9800"/>
                <a:gd name="T27" fmla="*/ 210 h 9463"/>
                <a:gd name="T28" fmla="*/ 7414 w 9800"/>
                <a:gd name="T29" fmla="*/ 1117 h 9463"/>
                <a:gd name="T30" fmla="*/ 4536 w 9800"/>
                <a:gd name="T31" fmla="*/ 0 h 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00" h="9463">
                  <a:moveTo>
                    <a:pt x="5045" y="7341"/>
                  </a:moveTo>
                  <a:cubicBezTo>
                    <a:pt x="3562" y="7341"/>
                    <a:pt x="2422" y="6207"/>
                    <a:pt x="2422" y="4731"/>
                  </a:cubicBezTo>
                  <a:cubicBezTo>
                    <a:pt x="2422" y="3256"/>
                    <a:pt x="3562" y="2121"/>
                    <a:pt x="5045" y="2121"/>
                  </a:cubicBezTo>
                  <a:cubicBezTo>
                    <a:pt x="6098" y="2121"/>
                    <a:pt x="7001" y="2697"/>
                    <a:pt x="7414" y="3562"/>
                  </a:cubicBezTo>
                  <a:lnTo>
                    <a:pt x="7414" y="5901"/>
                  </a:lnTo>
                  <a:cubicBezTo>
                    <a:pt x="7001" y="6765"/>
                    <a:pt x="6098" y="7341"/>
                    <a:pt x="5045" y="7341"/>
                  </a:cubicBezTo>
                  <a:close/>
                  <a:moveTo>
                    <a:pt x="4536" y="0"/>
                  </a:moveTo>
                  <a:cubicBezTo>
                    <a:pt x="1922" y="0"/>
                    <a:pt x="0" y="2139"/>
                    <a:pt x="0" y="4731"/>
                  </a:cubicBezTo>
                  <a:cubicBezTo>
                    <a:pt x="0" y="7324"/>
                    <a:pt x="1922" y="9463"/>
                    <a:pt x="4536" y="9463"/>
                  </a:cubicBezTo>
                  <a:cubicBezTo>
                    <a:pt x="5642" y="9463"/>
                    <a:pt x="6659" y="9078"/>
                    <a:pt x="7414" y="8345"/>
                  </a:cubicBezTo>
                  <a:lnTo>
                    <a:pt x="7414" y="9253"/>
                  </a:lnTo>
                  <a:lnTo>
                    <a:pt x="9800" y="9253"/>
                  </a:lnTo>
                  <a:lnTo>
                    <a:pt x="9800" y="210"/>
                  </a:lnTo>
                  <a:lnTo>
                    <a:pt x="7414" y="210"/>
                  </a:lnTo>
                  <a:lnTo>
                    <a:pt x="7414" y="1117"/>
                  </a:lnTo>
                  <a:cubicBezTo>
                    <a:pt x="6659" y="384"/>
                    <a:pt x="5642" y="0"/>
                    <a:pt x="453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1">
              <a:extLst>
                <a:ext uri="{FF2B5EF4-FFF2-40B4-BE49-F238E27FC236}">
                  <a16:creationId xmlns:a16="http://schemas.microsoft.com/office/drawing/2014/main" id="{97B52B65-FA35-4B3B-AAE6-BC1111C288BA}"/>
                </a:ext>
              </a:extLst>
            </p:cNvPr>
            <p:cNvSpPr>
              <a:spLocks/>
            </p:cNvSpPr>
            <p:nvPr/>
          </p:nvSpPr>
          <p:spPr bwMode="gray">
            <a:xfrm>
              <a:off x="3814763" y="6350"/>
              <a:ext cx="1885950" cy="1885950"/>
            </a:xfrm>
            <a:custGeom>
              <a:avLst/>
              <a:gdLst>
                <a:gd name="T0" fmla="*/ 7417 w 11492"/>
                <a:gd name="T1" fmla="*/ 7373 h 11497"/>
                <a:gd name="T2" fmla="*/ 11492 w 11492"/>
                <a:gd name="T3" fmla="*/ 7373 h 11497"/>
                <a:gd name="T4" fmla="*/ 11492 w 11492"/>
                <a:gd name="T5" fmla="*/ 4079 h 11497"/>
                <a:gd name="T6" fmla="*/ 7417 w 11492"/>
                <a:gd name="T7" fmla="*/ 4079 h 11497"/>
                <a:gd name="T8" fmla="*/ 7417 w 11492"/>
                <a:gd name="T9" fmla="*/ 0 h 11497"/>
                <a:gd name="T10" fmla="*/ 4079 w 11492"/>
                <a:gd name="T11" fmla="*/ 0 h 11497"/>
                <a:gd name="T12" fmla="*/ 4079 w 11492"/>
                <a:gd name="T13" fmla="*/ 4079 h 11497"/>
                <a:gd name="T14" fmla="*/ 0 w 11492"/>
                <a:gd name="T15" fmla="*/ 4079 h 11497"/>
                <a:gd name="T16" fmla="*/ 0 w 11492"/>
                <a:gd name="T17" fmla="*/ 7373 h 11497"/>
                <a:gd name="T18" fmla="*/ 4079 w 11492"/>
                <a:gd name="T19" fmla="*/ 7373 h 11497"/>
                <a:gd name="T20" fmla="*/ 4079 w 11492"/>
                <a:gd name="T21" fmla="*/ 11497 h 11497"/>
                <a:gd name="T22" fmla="*/ 7417 w 11492"/>
                <a:gd name="T23" fmla="*/ 11497 h 11497"/>
                <a:gd name="T24" fmla="*/ 7417 w 11492"/>
                <a:gd name="T25" fmla="*/ 11497 h 11497"/>
                <a:gd name="T26" fmla="*/ 7417 w 11492"/>
                <a:gd name="T27" fmla="*/ 7373 h 1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92" h="11497">
                  <a:moveTo>
                    <a:pt x="7417" y="7373"/>
                  </a:moveTo>
                  <a:lnTo>
                    <a:pt x="11492" y="7373"/>
                  </a:lnTo>
                  <a:lnTo>
                    <a:pt x="11492" y="4079"/>
                  </a:lnTo>
                  <a:lnTo>
                    <a:pt x="7417" y="4079"/>
                  </a:lnTo>
                  <a:lnTo>
                    <a:pt x="7417" y="0"/>
                  </a:lnTo>
                  <a:lnTo>
                    <a:pt x="4079" y="0"/>
                  </a:lnTo>
                  <a:lnTo>
                    <a:pt x="4079" y="4079"/>
                  </a:lnTo>
                  <a:lnTo>
                    <a:pt x="0" y="4079"/>
                  </a:lnTo>
                  <a:lnTo>
                    <a:pt x="0" y="7373"/>
                  </a:lnTo>
                  <a:lnTo>
                    <a:pt x="4079" y="7373"/>
                  </a:lnTo>
                  <a:lnTo>
                    <a:pt x="4079" y="11497"/>
                  </a:lnTo>
                  <a:lnTo>
                    <a:pt x="7417" y="11497"/>
                  </a:lnTo>
                  <a:lnTo>
                    <a:pt x="7417" y="11497"/>
                  </a:lnTo>
                  <a:lnTo>
                    <a:pt x="7417" y="73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2">
              <a:extLst>
                <a:ext uri="{FF2B5EF4-FFF2-40B4-BE49-F238E27FC236}">
                  <a16:creationId xmlns:a16="http://schemas.microsoft.com/office/drawing/2014/main" id="{29E41551-C46E-4934-82FC-D49126F8C1D5}"/>
                </a:ext>
              </a:extLst>
            </p:cNvPr>
            <p:cNvSpPr>
              <a:spLocks/>
            </p:cNvSpPr>
            <p:nvPr/>
          </p:nvSpPr>
          <p:spPr bwMode="gray">
            <a:xfrm>
              <a:off x="4483100" y="676275"/>
              <a:ext cx="3597275" cy="3546475"/>
            </a:xfrm>
            <a:custGeom>
              <a:avLst/>
              <a:gdLst>
                <a:gd name="T0" fmla="*/ 21916 w 21916"/>
                <a:gd name="T1" fmla="*/ 11558 h 21617"/>
                <a:gd name="T2" fmla="*/ 21916 w 21916"/>
                <a:gd name="T3" fmla="*/ 0 h 21617"/>
                <a:gd name="T4" fmla="*/ 11718 w 21916"/>
                <a:gd name="T5" fmla="*/ 0 h 21617"/>
                <a:gd name="T6" fmla="*/ 11718 w 21916"/>
                <a:gd name="T7" fmla="*/ 3293 h 21617"/>
                <a:gd name="T8" fmla="*/ 18577 w 21916"/>
                <a:gd name="T9" fmla="*/ 3293 h 21617"/>
                <a:gd name="T10" fmla="*/ 18577 w 21916"/>
                <a:gd name="T11" fmla="*/ 11330 h 21617"/>
                <a:gd name="T12" fmla="*/ 10958 w 21916"/>
                <a:gd name="T13" fmla="*/ 18324 h 21617"/>
                <a:gd name="T14" fmla="*/ 3344 w 21916"/>
                <a:gd name="T15" fmla="*/ 11513 h 21617"/>
                <a:gd name="T16" fmla="*/ 0 w 21916"/>
                <a:gd name="T17" fmla="*/ 11513 h 21617"/>
                <a:gd name="T18" fmla="*/ 0 w 21916"/>
                <a:gd name="T19" fmla="*/ 11558 h 21617"/>
                <a:gd name="T20" fmla="*/ 10958 w 21916"/>
                <a:gd name="T21" fmla="*/ 21617 h 21617"/>
                <a:gd name="T22" fmla="*/ 21916 w 21916"/>
                <a:gd name="T23" fmla="*/ 11558 h 2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16" h="21617">
                  <a:moveTo>
                    <a:pt x="21916" y="11558"/>
                  </a:moveTo>
                  <a:lnTo>
                    <a:pt x="21916" y="0"/>
                  </a:lnTo>
                  <a:lnTo>
                    <a:pt x="11718" y="0"/>
                  </a:lnTo>
                  <a:lnTo>
                    <a:pt x="11718" y="3293"/>
                  </a:lnTo>
                  <a:lnTo>
                    <a:pt x="18577" y="3293"/>
                  </a:lnTo>
                  <a:lnTo>
                    <a:pt x="18577" y="11330"/>
                  </a:lnTo>
                  <a:cubicBezTo>
                    <a:pt x="18577" y="15900"/>
                    <a:pt x="14349" y="18324"/>
                    <a:pt x="10958" y="18324"/>
                  </a:cubicBezTo>
                  <a:cubicBezTo>
                    <a:pt x="7612" y="18324"/>
                    <a:pt x="3456" y="15964"/>
                    <a:pt x="3344" y="11513"/>
                  </a:cubicBezTo>
                  <a:lnTo>
                    <a:pt x="0" y="11513"/>
                  </a:lnTo>
                  <a:lnTo>
                    <a:pt x="0" y="11558"/>
                  </a:lnTo>
                  <a:cubicBezTo>
                    <a:pt x="0" y="18132"/>
                    <a:pt x="6080" y="21617"/>
                    <a:pt x="10958" y="21617"/>
                  </a:cubicBezTo>
                  <a:cubicBezTo>
                    <a:pt x="15835" y="21617"/>
                    <a:pt x="21916" y="18132"/>
                    <a:pt x="21916" y="115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6" name="Tekstiruutu 15">
            <a:extLst>
              <a:ext uri="{FF2B5EF4-FFF2-40B4-BE49-F238E27FC236}">
                <a16:creationId xmlns:a16="http://schemas.microsoft.com/office/drawing/2014/main" id="{69F87910-127A-4218-B37A-E723E3A04953}"/>
              </a:ext>
            </a:extLst>
          </p:cNvPr>
          <p:cNvSpPr txBox="1"/>
          <p:nvPr/>
        </p:nvSpPr>
        <p:spPr>
          <a:xfrm>
            <a:off x="8716710" y="6208059"/>
            <a:ext cx="1960254" cy="316193"/>
          </a:xfrm>
          <a:prstGeom prst="rect">
            <a:avLst/>
          </a:prstGeom>
          <a:noFill/>
        </p:spPr>
        <p:txBody>
          <a:bodyPr wrap="square" rtlCol="0" anchor="ctr" anchorCtr="0">
            <a:noAutofit/>
          </a:bodyPr>
          <a:lstStyle/>
          <a:p>
            <a:pPr algn="r"/>
            <a:r>
              <a:rPr lang="fi-FI" sz="1000">
                <a:solidFill>
                  <a:schemeClr val="bg1"/>
                </a:solidFill>
              </a:rPr>
              <a:t>© Copyright Kuntien Tiera Oy</a:t>
            </a:r>
          </a:p>
        </p:txBody>
      </p:sp>
    </p:spTree>
    <p:extLst>
      <p:ext uri="{BB962C8B-B14F-4D97-AF65-F5344CB8AC3E}">
        <p14:creationId xmlns:p14="http://schemas.microsoft.com/office/powerpoint/2010/main" val="1388798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Lopetus">
    <p:bg>
      <p:bgPr>
        <a:solidFill>
          <a:srgbClr val="003087"/>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C96EAD-42EB-4B7D-87F1-B55AFBB1309B}"/>
              </a:ext>
            </a:extLst>
          </p:cNvPr>
          <p:cNvSpPr>
            <a:spLocks noGrp="1"/>
          </p:cNvSpPr>
          <p:nvPr>
            <p:ph type="title" hasCustomPrompt="1"/>
          </p:nvPr>
        </p:nvSpPr>
        <p:spPr>
          <a:xfrm>
            <a:off x="1735139" y="4244783"/>
            <a:ext cx="8704261" cy="860612"/>
          </a:xfrm>
        </p:spPr>
        <p:txBody>
          <a:bodyPr/>
          <a:lstStyle>
            <a:lvl1pPr algn="ctr">
              <a:defRPr sz="5500">
                <a:solidFill>
                  <a:srgbClr val="FFFFFF"/>
                </a:solidFill>
              </a:defRPr>
            </a:lvl1pPr>
          </a:lstStyle>
          <a:p>
            <a:r>
              <a:rPr lang="fi-FI"/>
              <a:t>Kiitosteksti!</a:t>
            </a:r>
          </a:p>
        </p:txBody>
      </p:sp>
      <p:grpSp>
        <p:nvGrpSpPr>
          <p:cNvPr id="17" name="Ryhmä 16">
            <a:extLst>
              <a:ext uri="{FF2B5EF4-FFF2-40B4-BE49-F238E27FC236}">
                <a16:creationId xmlns:a16="http://schemas.microsoft.com/office/drawing/2014/main" id="{15C5620A-7606-4A41-9306-E4DD9E606352}"/>
              </a:ext>
            </a:extLst>
          </p:cNvPr>
          <p:cNvGrpSpPr/>
          <p:nvPr/>
        </p:nvGrpSpPr>
        <p:grpSpPr>
          <a:xfrm>
            <a:off x="4817933" y="1510553"/>
            <a:ext cx="2199143" cy="2173772"/>
            <a:chOff x="4817933" y="1510553"/>
            <a:chExt cx="2199143" cy="2173772"/>
          </a:xfrm>
        </p:grpSpPr>
        <p:sp>
          <p:nvSpPr>
            <p:cNvPr id="15" name="Freeform 11">
              <a:extLst>
                <a:ext uri="{FF2B5EF4-FFF2-40B4-BE49-F238E27FC236}">
                  <a16:creationId xmlns:a16="http://schemas.microsoft.com/office/drawing/2014/main" id="{0CD24870-54F9-4F55-BBB0-2FAE0A7EEF71}"/>
                </a:ext>
              </a:extLst>
            </p:cNvPr>
            <p:cNvSpPr>
              <a:spLocks/>
            </p:cNvSpPr>
            <p:nvPr/>
          </p:nvSpPr>
          <p:spPr bwMode="gray">
            <a:xfrm>
              <a:off x="4817933" y="1510553"/>
              <a:ext cx="972305" cy="972305"/>
            </a:xfrm>
            <a:custGeom>
              <a:avLst/>
              <a:gdLst>
                <a:gd name="T0" fmla="*/ 7417 w 11492"/>
                <a:gd name="T1" fmla="*/ 7373 h 11497"/>
                <a:gd name="T2" fmla="*/ 11492 w 11492"/>
                <a:gd name="T3" fmla="*/ 7373 h 11497"/>
                <a:gd name="T4" fmla="*/ 11492 w 11492"/>
                <a:gd name="T5" fmla="*/ 4079 h 11497"/>
                <a:gd name="T6" fmla="*/ 7417 w 11492"/>
                <a:gd name="T7" fmla="*/ 4079 h 11497"/>
                <a:gd name="T8" fmla="*/ 7417 w 11492"/>
                <a:gd name="T9" fmla="*/ 0 h 11497"/>
                <a:gd name="T10" fmla="*/ 4079 w 11492"/>
                <a:gd name="T11" fmla="*/ 0 h 11497"/>
                <a:gd name="T12" fmla="*/ 4079 w 11492"/>
                <a:gd name="T13" fmla="*/ 4079 h 11497"/>
                <a:gd name="T14" fmla="*/ 0 w 11492"/>
                <a:gd name="T15" fmla="*/ 4079 h 11497"/>
                <a:gd name="T16" fmla="*/ 0 w 11492"/>
                <a:gd name="T17" fmla="*/ 7373 h 11497"/>
                <a:gd name="T18" fmla="*/ 4079 w 11492"/>
                <a:gd name="T19" fmla="*/ 7373 h 11497"/>
                <a:gd name="T20" fmla="*/ 4079 w 11492"/>
                <a:gd name="T21" fmla="*/ 11497 h 11497"/>
                <a:gd name="T22" fmla="*/ 7417 w 11492"/>
                <a:gd name="T23" fmla="*/ 11497 h 11497"/>
                <a:gd name="T24" fmla="*/ 7417 w 11492"/>
                <a:gd name="T25" fmla="*/ 11497 h 11497"/>
                <a:gd name="T26" fmla="*/ 7417 w 11492"/>
                <a:gd name="T27" fmla="*/ 7373 h 1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92" h="11497">
                  <a:moveTo>
                    <a:pt x="7417" y="7373"/>
                  </a:moveTo>
                  <a:lnTo>
                    <a:pt x="11492" y="7373"/>
                  </a:lnTo>
                  <a:lnTo>
                    <a:pt x="11492" y="4079"/>
                  </a:lnTo>
                  <a:lnTo>
                    <a:pt x="7417" y="4079"/>
                  </a:lnTo>
                  <a:lnTo>
                    <a:pt x="7417" y="0"/>
                  </a:lnTo>
                  <a:lnTo>
                    <a:pt x="4079" y="0"/>
                  </a:lnTo>
                  <a:lnTo>
                    <a:pt x="4079" y="4079"/>
                  </a:lnTo>
                  <a:lnTo>
                    <a:pt x="0" y="4079"/>
                  </a:lnTo>
                  <a:lnTo>
                    <a:pt x="0" y="7373"/>
                  </a:lnTo>
                  <a:lnTo>
                    <a:pt x="4079" y="7373"/>
                  </a:lnTo>
                  <a:lnTo>
                    <a:pt x="4079" y="11497"/>
                  </a:lnTo>
                  <a:lnTo>
                    <a:pt x="7417" y="11497"/>
                  </a:lnTo>
                  <a:lnTo>
                    <a:pt x="7417" y="11497"/>
                  </a:lnTo>
                  <a:lnTo>
                    <a:pt x="7417" y="737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2">
              <a:extLst>
                <a:ext uri="{FF2B5EF4-FFF2-40B4-BE49-F238E27FC236}">
                  <a16:creationId xmlns:a16="http://schemas.microsoft.com/office/drawing/2014/main" id="{A4A2E59A-42DC-450C-BB6D-10B47FADAF9E}"/>
                </a:ext>
              </a:extLst>
            </p:cNvPr>
            <p:cNvSpPr>
              <a:spLocks/>
            </p:cNvSpPr>
            <p:nvPr/>
          </p:nvSpPr>
          <p:spPr bwMode="gray">
            <a:xfrm>
              <a:off x="5162495" y="1855934"/>
              <a:ext cx="1854581" cy="1828391"/>
            </a:xfrm>
            <a:custGeom>
              <a:avLst/>
              <a:gdLst>
                <a:gd name="T0" fmla="*/ 21916 w 21916"/>
                <a:gd name="T1" fmla="*/ 11558 h 21617"/>
                <a:gd name="T2" fmla="*/ 21916 w 21916"/>
                <a:gd name="T3" fmla="*/ 0 h 21617"/>
                <a:gd name="T4" fmla="*/ 11718 w 21916"/>
                <a:gd name="T5" fmla="*/ 0 h 21617"/>
                <a:gd name="T6" fmla="*/ 11718 w 21916"/>
                <a:gd name="T7" fmla="*/ 3293 h 21617"/>
                <a:gd name="T8" fmla="*/ 18577 w 21916"/>
                <a:gd name="T9" fmla="*/ 3293 h 21617"/>
                <a:gd name="T10" fmla="*/ 18577 w 21916"/>
                <a:gd name="T11" fmla="*/ 11330 h 21617"/>
                <a:gd name="T12" fmla="*/ 10958 w 21916"/>
                <a:gd name="T13" fmla="*/ 18324 h 21617"/>
                <a:gd name="T14" fmla="*/ 3344 w 21916"/>
                <a:gd name="T15" fmla="*/ 11513 h 21617"/>
                <a:gd name="T16" fmla="*/ 0 w 21916"/>
                <a:gd name="T17" fmla="*/ 11513 h 21617"/>
                <a:gd name="T18" fmla="*/ 0 w 21916"/>
                <a:gd name="T19" fmla="*/ 11558 h 21617"/>
                <a:gd name="T20" fmla="*/ 10958 w 21916"/>
                <a:gd name="T21" fmla="*/ 21617 h 21617"/>
                <a:gd name="T22" fmla="*/ 21916 w 21916"/>
                <a:gd name="T23" fmla="*/ 11558 h 2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16" h="21617">
                  <a:moveTo>
                    <a:pt x="21916" y="11558"/>
                  </a:moveTo>
                  <a:lnTo>
                    <a:pt x="21916" y="0"/>
                  </a:lnTo>
                  <a:lnTo>
                    <a:pt x="11718" y="0"/>
                  </a:lnTo>
                  <a:lnTo>
                    <a:pt x="11718" y="3293"/>
                  </a:lnTo>
                  <a:lnTo>
                    <a:pt x="18577" y="3293"/>
                  </a:lnTo>
                  <a:lnTo>
                    <a:pt x="18577" y="11330"/>
                  </a:lnTo>
                  <a:cubicBezTo>
                    <a:pt x="18577" y="15900"/>
                    <a:pt x="14349" y="18324"/>
                    <a:pt x="10958" y="18324"/>
                  </a:cubicBezTo>
                  <a:cubicBezTo>
                    <a:pt x="7612" y="18324"/>
                    <a:pt x="3456" y="15964"/>
                    <a:pt x="3344" y="11513"/>
                  </a:cubicBezTo>
                  <a:lnTo>
                    <a:pt x="0" y="11513"/>
                  </a:lnTo>
                  <a:lnTo>
                    <a:pt x="0" y="11558"/>
                  </a:lnTo>
                  <a:cubicBezTo>
                    <a:pt x="0" y="18132"/>
                    <a:pt x="6080" y="21617"/>
                    <a:pt x="10958" y="21617"/>
                  </a:cubicBezTo>
                  <a:cubicBezTo>
                    <a:pt x="15835" y="21617"/>
                    <a:pt x="21916" y="18132"/>
                    <a:pt x="21916" y="1155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673161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ksi pal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a:xfrm>
            <a:off x="435257" y="425823"/>
            <a:ext cx="9192838" cy="448235"/>
          </a:xfrm>
        </p:spPr>
        <p:txBody>
          <a:bodyPr/>
          <a:lstStyle>
            <a:lvl1pPr>
              <a:defRPr sz="3200"/>
            </a:lvl1pPr>
          </a:lstStyle>
          <a:p>
            <a:r>
              <a:rPr lang="fi-FI"/>
              <a:t>Muokkaa ots. perustyyl. napsautt.</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23C7990A-2C0C-4086-8188-E47230614A27}"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11" name="Sisällön paikkamerkki 2">
            <a:extLst>
              <a:ext uri="{FF2B5EF4-FFF2-40B4-BE49-F238E27FC236}">
                <a16:creationId xmlns:a16="http://schemas.microsoft.com/office/drawing/2014/main" id="{688B4057-106A-46B0-A791-2AD45D78A06C}"/>
              </a:ext>
            </a:extLst>
          </p:cNvPr>
          <p:cNvSpPr>
            <a:spLocks noGrp="1"/>
          </p:cNvSpPr>
          <p:nvPr>
            <p:ph idx="1"/>
          </p:nvPr>
        </p:nvSpPr>
        <p:spPr>
          <a:xfrm>
            <a:off x="434973" y="1240994"/>
            <a:ext cx="11313274" cy="4810179"/>
          </a:xfrm>
        </p:spPr>
        <p:txBody>
          <a:bodyPr/>
          <a:lstStyle>
            <a:lvl1pPr>
              <a:defRPr sz="1200" b="0"/>
            </a:lvl1pPr>
            <a:lvl2pPr>
              <a:defRPr sz="1200" b="0"/>
            </a:lvl2pPr>
            <a:lvl3pPr>
              <a:defRPr sz="1200" b="0"/>
            </a:lvl3pPr>
            <a:lvl4pPr>
              <a:defRPr sz="1200" b="0"/>
            </a:lvl4pPr>
            <a:lvl5pPr>
              <a:defRPr sz="1200" b="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Tekstin paikkamerkki 7">
            <a:extLst>
              <a:ext uri="{FF2B5EF4-FFF2-40B4-BE49-F238E27FC236}">
                <a16:creationId xmlns:a16="http://schemas.microsoft.com/office/drawing/2014/main" id="{D3376B1A-9FAA-4990-94D5-741709C48E30}"/>
              </a:ext>
            </a:extLst>
          </p:cNvPr>
          <p:cNvSpPr>
            <a:spLocks noGrp="1"/>
          </p:cNvSpPr>
          <p:nvPr>
            <p:ph type="body" sz="quarter" idx="13"/>
          </p:nvPr>
        </p:nvSpPr>
        <p:spPr>
          <a:xfrm>
            <a:off x="434973" y="924801"/>
            <a:ext cx="9192839" cy="316193"/>
          </a:xfrm>
        </p:spPr>
        <p:txBody>
          <a:bodyPr/>
          <a:lstStyle>
            <a:lvl1pPr marL="0" indent="0">
              <a:buNone/>
              <a:defRPr b="1"/>
            </a:lvl1pPr>
            <a:lvl2pPr marL="179387" indent="0">
              <a:buNone/>
              <a:defRPr/>
            </a:lvl2pPr>
          </a:lstStyle>
          <a:p>
            <a:pPr lvl="0"/>
            <a:r>
              <a:rPr lang="fi-FI"/>
              <a:t>Muokkaa tekstin perustyylejä napsauttamalla</a:t>
            </a:r>
          </a:p>
        </p:txBody>
      </p:sp>
    </p:spTree>
    <p:extLst>
      <p:ext uri="{BB962C8B-B14F-4D97-AF65-F5344CB8AC3E}">
        <p14:creationId xmlns:p14="http://schemas.microsoft.com/office/powerpoint/2010/main" val="294764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8" name="Tekstin paikkamerkki 7">
            <a:extLst>
              <a:ext uri="{FF2B5EF4-FFF2-40B4-BE49-F238E27FC236}">
                <a16:creationId xmlns:a16="http://schemas.microsoft.com/office/drawing/2014/main" id="{49A13046-C755-494C-9145-D20E3B52FFF3}"/>
              </a:ext>
            </a:extLst>
          </p:cNvPr>
          <p:cNvSpPr>
            <a:spLocks noGrp="1"/>
          </p:cNvSpPr>
          <p:nvPr>
            <p:ph type="body" sz="quarter" idx="13"/>
          </p:nvPr>
        </p:nvSpPr>
        <p:spPr>
          <a:xfrm>
            <a:off x="1739900" y="2049872"/>
            <a:ext cx="8712200" cy="316193"/>
          </a:xfrm>
        </p:spPr>
        <p:txBody>
          <a:bodyPr/>
          <a:lstStyle>
            <a:lvl1pPr marL="0" indent="0">
              <a:buNone/>
              <a:defRPr b="1"/>
            </a:lvl1pPr>
            <a:lvl2pPr marL="179387" indent="0">
              <a:buNone/>
              <a:defRPr/>
            </a:lvl2pPr>
          </a:lstStyle>
          <a:p>
            <a:pPr lvl="0"/>
            <a:r>
              <a:rPr lang="fi-FI"/>
              <a:t>Muokkaa tekstin perustyylejä napsauttamalla</a:t>
            </a:r>
          </a:p>
        </p:txBody>
      </p:sp>
    </p:spTree>
    <p:extLst>
      <p:ext uri="{BB962C8B-B14F-4D97-AF65-F5344CB8AC3E}">
        <p14:creationId xmlns:p14="http://schemas.microsoft.com/office/powerpoint/2010/main" val="253884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2">
    <p:bg>
      <p:bgPr>
        <a:solidFill>
          <a:srgbClr val="003087"/>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p:txBody>
          <a:bodyPr/>
          <a:lstStyle>
            <a:lvl1pPr>
              <a:defRPr>
                <a:solidFill>
                  <a:srgbClr val="FFFFFF"/>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7" name="Ryhmä 6">
            <a:extLst>
              <a:ext uri="{FF2B5EF4-FFF2-40B4-BE49-F238E27FC236}">
                <a16:creationId xmlns:a16="http://schemas.microsoft.com/office/drawing/2014/main" id="{E19775C6-B131-4FCC-9769-630A5D364971}"/>
              </a:ext>
            </a:extLst>
          </p:cNvPr>
          <p:cNvGrpSpPr/>
          <p:nvPr userDrawn="1"/>
        </p:nvGrpSpPr>
        <p:grpSpPr bwMode="gray">
          <a:xfrm>
            <a:off x="10253913" y="436927"/>
            <a:ext cx="1503113" cy="447312"/>
            <a:chOff x="10253913" y="436927"/>
            <a:chExt cx="1503113" cy="447312"/>
          </a:xfrm>
          <a:solidFill>
            <a:srgbClr val="FFFFFF"/>
          </a:solidFill>
        </p:grpSpPr>
        <p:sp>
          <p:nvSpPr>
            <p:cNvPr id="8" name="Freeform 5">
              <a:extLst>
                <a:ext uri="{FF2B5EF4-FFF2-40B4-BE49-F238E27FC236}">
                  <a16:creationId xmlns:a16="http://schemas.microsoft.com/office/drawing/2014/main" id="{0DAC8439-CAFC-4330-8C96-A8086F3A178B}"/>
                </a:ext>
              </a:extLst>
            </p:cNvPr>
            <p:cNvSpPr>
              <a:spLocks noEditPoints="1"/>
            </p:cNvSpPr>
            <p:nvPr/>
          </p:nvSpPr>
          <p:spPr bwMode="gray">
            <a:xfrm>
              <a:off x="11156916" y="606641"/>
              <a:ext cx="206302" cy="215924"/>
            </a:xfrm>
            <a:custGeom>
              <a:avLst/>
              <a:gdLst>
                <a:gd name="T0" fmla="*/ 8858 w 8914"/>
                <a:gd name="T1" fmla="*/ 5437 h 9339"/>
                <a:gd name="T2" fmla="*/ 8914 w 8914"/>
                <a:gd name="T3" fmla="*/ 4568 h 9339"/>
                <a:gd name="T4" fmla="*/ 4586 w 8914"/>
                <a:gd name="T5" fmla="*/ 0 h 9339"/>
                <a:gd name="T6" fmla="*/ 0 w 8914"/>
                <a:gd name="T7" fmla="*/ 4642 h 9339"/>
                <a:gd name="T8" fmla="*/ 4734 w 8914"/>
                <a:gd name="T9" fmla="*/ 9339 h 9339"/>
                <a:gd name="T10" fmla="*/ 8117 w 8914"/>
                <a:gd name="T11" fmla="*/ 8217 h 9339"/>
                <a:gd name="T12" fmla="*/ 6503 w 8914"/>
                <a:gd name="T13" fmla="*/ 6712 h 9339"/>
                <a:gd name="T14" fmla="*/ 4901 w 8914"/>
                <a:gd name="T15" fmla="*/ 7175 h 9339"/>
                <a:gd name="T16" fmla="*/ 2515 w 8914"/>
                <a:gd name="T17" fmla="*/ 5437 h 9339"/>
                <a:gd name="T18" fmla="*/ 8858 w 8914"/>
                <a:gd name="T19" fmla="*/ 5437 h 9339"/>
                <a:gd name="T20" fmla="*/ 6510 w 8914"/>
                <a:gd name="T21" fmla="*/ 3699 h 9339"/>
                <a:gd name="T22" fmla="*/ 2534 w 8914"/>
                <a:gd name="T23" fmla="*/ 3699 h 9339"/>
                <a:gd name="T24" fmla="*/ 4568 w 8914"/>
                <a:gd name="T25" fmla="*/ 2108 h 9339"/>
                <a:gd name="T26" fmla="*/ 6510 w 8914"/>
                <a:gd name="T27" fmla="*/ 3699 h 9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14" h="9339">
                  <a:moveTo>
                    <a:pt x="8858" y="5437"/>
                  </a:moveTo>
                  <a:cubicBezTo>
                    <a:pt x="8877" y="5289"/>
                    <a:pt x="8914" y="4864"/>
                    <a:pt x="8914" y="4568"/>
                  </a:cubicBezTo>
                  <a:cubicBezTo>
                    <a:pt x="8914" y="1923"/>
                    <a:pt x="7139" y="0"/>
                    <a:pt x="4586" y="0"/>
                  </a:cubicBezTo>
                  <a:cubicBezTo>
                    <a:pt x="1905" y="0"/>
                    <a:pt x="0" y="1886"/>
                    <a:pt x="0" y="4642"/>
                  </a:cubicBezTo>
                  <a:cubicBezTo>
                    <a:pt x="0" y="7471"/>
                    <a:pt x="1960" y="9339"/>
                    <a:pt x="4734" y="9339"/>
                  </a:cubicBezTo>
                  <a:cubicBezTo>
                    <a:pt x="6313" y="9339"/>
                    <a:pt x="7369" y="8884"/>
                    <a:pt x="8117" y="8217"/>
                  </a:cubicBezTo>
                  <a:lnTo>
                    <a:pt x="6503" y="6712"/>
                  </a:lnTo>
                  <a:cubicBezTo>
                    <a:pt x="6083" y="6997"/>
                    <a:pt x="5558" y="7175"/>
                    <a:pt x="4901" y="7175"/>
                  </a:cubicBezTo>
                  <a:cubicBezTo>
                    <a:pt x="3680" y="7175"/>
                    <a:pt x="2811" y="6528"/>
                    <a:pt x="2515" y="5437"/>
                  </a:cubicBezTo>
                  <a:lnTo>
                    <a:pt x="8858" y="5437"/>
                  </a:lnTo>
                  <a:close/>
                  <a:moveTo>
                    <a:pt x="6510" y="3699"/>
                  </a:moveTo>
                  <a:lnTo>
                    <a:pt x="2534" y="3699"/>
                  </a:lnTo>
                  <a:cubicBezTo>
                    <a:pt x="2811" y="2663"/>
                    <a:pt x="3588" y="2108"/>
                    <a:pt x="4568" y="2108"/>
                  </a:cubicBezTo>
                  <a:cubicBezTo>
                    <a:pt x="5622" y="2108"/>
                    <a:pt x="6269" y="2737"/>
                    <a:pt x="6510" y="36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9" name="Rectangle 6">
              <a:extLst>
                <a:ext uri="{FF2B5EF4-FFF2-40B4-BE49-F238E27FC236}">
                  <a16:creationId xmlns:a16="http://schemas.microsoft.com/office/drawing/2014/main" id="{A556D875-D326-464B-9D8E-BB627B979571}"/>
                </a:ext>
              </a:extLst>
            </p:cNvPr>
            <p:cNvSpPr>
              <a:spLocks noChangeArrowheads="1"/>
            </p:cNvSpPr>
            <p:nvPr/>
          </p:nvSpPr>
          <p:spPr bwMode="gray">
            <a:xfrm>
              <a:off x="11064729" y="609550"/>
              <a:ext cx="55939" cy="209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0" name="Freeform 7">
              <a:extLst>
                <a:ext uri="{FF2B5EF4-FFF2-40B4-BE49-F238E27FC236}">
                  <a16:creationId xmlns:a16="http://schemas.microsoft.com/office/drawing/2014/main" id="{90EDBFB5-A7A9-4175-98C0-12985E530214}"/>
                </a:ext>
              </a:extLst>
            </p:cNvPr>
            <p:cNvSpPr>
              <a:spLocks/>
            </p:cNvSpPr>
            <p:nvPr/>
          </p:nvSpPr>
          <p:spPr bwMode="gray">
            <a:xfrm>
              <a:off x="11057792" y="522733"/>
              <a:ext cx="71154" cy="68917"/>
            </a:xfrm>
            <a:custGeom>
              <a:avLst/>
              <a:gdLst>
                <a:gd name="T0" fmla="*/ 3070 w 3070"/>
                <a:gd name="T1" fmla="*/ 1479 h 2977"/>
                <a:gd name="T2" fmla="*/ 1535 w 3070"/>
                <a:gd name="T3" fmla="*/ 0 h 2977"/>
                <a:gd name="T4" fmla="*/ 0 w 3070"/>
                <a:gd name="T5" fmla="*/ 1479 h 2977"/>
                <a:gd name="T6" fmla="*/ 1535 w 3070"/>
                <a:gd name="T7" fmla="*/ 2977 h 2977"/>
                <a:gd name="T8" fmla="*/ 3070 w 3070"/>
                <a:gd name="T9" fmla="*/ 1479 h 2977"/>
              </a:gdLst>
              <a:ahLst/>
              <a:cxnLst>
                <a:cxn ang="0">
                  <a:pos x="T0" y="T1"/>
                </a:cxn>
                <a:cxn ang="0">
                  <a:pos x="T2" y="T3"/>
                </a:cxn>
                <a:cxn ang="0">
                  <a:pos x="T4" y="T5"/>
                </a:cxn>
                <a:cxn ang="0">
                  <a:pos x="T6" y="T7"/>
                </a:cxn>
                <a:cxn ang="0">
                  <a:pos x="T8" y="T9"/>
                </a:cxn>
              </a:cxnLst>
              <a:rect l="0" t="0" r="r" b="b"/>
              <a:pathLst>
                <a:path w="3070" h="2977">
                  <a:moveTo>
                    <a:pt x="3070" y="1479"/>
                  </a:moveTo>
                  <a:cubicBezTo>
                    <a:pt x="3070" y="665"/>
                    <a:pt x="2404" y="0"/>
                    <a:pt x="1535" y="0"/>
                  </a:cubicBezTo>
                  <a:cubicBezTo>
                    <a:pt x="647" y="0"/>
                    <a:pt x="0" y="665"/>
                    <a:pt x="0" y="1479"/>
                  </a:cubicBezTo>
                  <a:cubicBezTo>
                    <a:pt x="0" y="2311"/>
                    <a:pt x="647" y="2977"/>
                    <a:pt x="1535" y="2977"/>
                  </a:cubicBezTo>
                  <a:cubicBezTo>
                    <a:pt x="2404" y="2977"/>
                    <a:pt x="3070" y="2311"/>
                    <a:pt x="3070" y="14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1" name="Freeform 8">
              <a:extLst>
                <a:ext uri="{FF2B5EF4-FFF2-40B4-BE49-F238E27FC236}">
                  <a16:creationId xmlns:a16="http://schemas.microsoft.com/office/drawing/2014/main" id="{774CC2B4-57E4-4473-A0E6-03AEA79E27CC}"/>
                </a:ext>
              </a:extLst>
            </p:cNvPr>
            <p:cNvSpPr>
              <a:spLocks/>
            </p:cNvSpPr>
            <p:nvPr/>
          </p:nvSpPr>
          <p:spPr bwMode="gray">
            <a:xfrm>
              <a:off x="10822626" y="540633"/>
              <a:ext cx="209882" cy="281931"/>
            </a:xfrm>
            <a:custGeom>
              <a:avLst/>
              <a:gdLst>
                <a:gd name="T0" fmla="*/ 8587 w 9078"/>
                <a:gd name="T1" fmla="*/ 5027 h 12190"/>
                <a:gd name="T2" fmla="*/ 8587 w 9078"/>
                <a:gd name="T3" fmla="*/ 2980 h 12190"/>
                <a:gd name="T4" fmla="*/ 4619 w 9078"/>
                <a:gd name="T5" fmla="*/ 2980 h 12190"/>
                <a:gd name="T6" fmla="*/ 4619 w 9078"/>
                <a:gd name="T7" fmla="*/ 0 h 12190"/>
                <a:gd name="T8" fmla="*/ 2196 w 9078"/>
                <a:gd name="T9" fmla="*/ 0 h 12190"/>
                <a:gd name="T10" fmla="*/ 2196 w 9078"/>
                <a:gd name="T11" fmla="*/ 2980 h 12190"/>
                <a:gd name="T12" fmla="*/ 0 w 9078"/>
                <a:gd name="T13" fmla="*/ 2980 h 12190"/>
                <a:gd name="T14" fmla="*/ 0 w 9078"/>
                <a:gd name="T15" fmla="*/ 5027 h 12190"/>
                <a:gd name="T16" fmla="*/ 2196 w 9078"/>
                <a:gd name="T17" fmla="*/ 5027 h 12190"/>
                <a:gd name="T18" fmla="*/ 2196 w 9078"/>
                <a:gd name="T19" fmla="*/ 8903 h 12190"/>
                <a:gd name="T20" fmla="*/ 6238 w 9078"/>
                <a:gd name="T21" fmla="*/ 12190 h 12190"/>
                <a:gd name="T22" fmla="*/ 9078 w 9078"/>
                <a:gd name="T23" fmla="*/ 11015 h 12190"/>
                <a:gd name="T24" fmla="*/ 7410 w 9078"/>
                <a:gd name="T25" fmla="*/ 9459 h 12190"/>
                <a:gd name="T26" fmla="*/ 6226 w 9078"/>
                <a:gd name="T27" fmla="*/ 9925 h 12190"/>
                <a:gd name="T28" fmla="*/ 4628 w 9078"/>
                <a:gd name="T29" fmla="*/ 7502 h 12190"/>
                <a:gd name="T30" fmla="*/ 4619 w 9078"/>
                <a:gd name="T31" fmla="*/ 5027 h 12190"/>
                <a:gd name="T32" fmla="*/ 8587 w 9078"/>
                <a:gd name="T33" fmla="*/ 5027 h 1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78" h="12190">
                  <a:moveTo>
                    <a:pt x="8587" y="5027"/>
                  </a:moveTo>
                  <a:lnTo>
                    <a:pt x="8587" y="2980"/>
                  </a:lnTo>
                  <a:lnTo>
                    <a:pt x="4619" y="2980"/>
                  </a:lnTo>
                  <a:lnTo>
                    <a:pt x="4619" y="0"/>
                  </a:lnTo>
                  <a:lnTo>
                    <a:pt x="2196" y="0"/>
                  </a:lnTo>
                  <a:lnTo>
                    <a:pt x="2196" y="2980"/>
                  </a:lnTo>
                  <a:lnTo>
                    <a:pt x="0" y="2980"/>
                  </a:lnTo>
                  <a:lnTo>
                    <a:pt x="0" y="5027"/>
                  </a:lnTo>
                  <a:lnTo>
                    <a:pt x="2196" y="5027"/>
                  </a:lnTo>
                  <a:lnTo>
                    <a:pt x="2196" y="8903"/>
                  </a:lnTo>
                  <a:cubicBezTo>
                    <a:pt x="2541" y="11510"/>
                    <a:pt x="4308" y="12190"/>
                    <a:pt x="6238" y="12190"/>
                  </a:cubicBezTo>
                  <a:cubicBezTo>
                    <a:pt x="7267" y="12190"/>
                    <a:pt x="8326" y="11719"/>
                    <a:pt x="9078" y="11015"/>
                  </a:cubicBezTo>
                  <a:lnTo>
                    <a:pt x="7410" y="9459"/>
                  </a:lnTo>
                  <a:cubicBezTo>
                    <a:pt x="7029" y="9744"/>
                    <a:pt x="6790" y="9925"/>
                    <a:pt x="6226" y="9925"/>
                  </a:cubicBezTo>
                  <a:cubicBezTo>
                    <a:pt x="4679" y="9925"/>
                    <a:pt x="4628" y="8998"/>
                    <a:pt x="4628" y="7502"/>
                  </a:cubicBezTo>
                  <a:lnTo>
                    <a:pt x="4619" y="5027"/>
                  </a:lnTo>
                  <a:lnTo>
                    <a:pt x="8587" y="50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2" name="Freeform 9">
              <a:extLst>
                <a:ext uri="{FF2B5EF4-FFF2-40B4-BE49-F238E27FC236}">
                  <a16:creationId xmlns:a16="http://schemas.microsoft.com/office/drawing/2014/main" id="{F7AD2425-9FF7-429F-A1DC-DBEA38B86B96}"/>
                </a:ext>
              </a:extLst>
            </p:cNvPr>
            <p:cNvSpPr>
              <a:spLocks/>
            </p:cNvSpPr>
            <p:nvPr/>
          </p:nvSpPr>
          <p:spPr bwMode="gray">
            <a:xfrm>
              <a:off x="11399466" y="605075"/>
              <a:ext cx="120380" cy="213686"/>
            </a:xfrm>
            <a:custGeom>
              <a:avLst/>
              <a:gdLst>
                <a:gd name="T0" fmla="*/ 0 w 5206"/>
                <a:gd name="T1" fmla="*/ 9237 h 9237"/>
                <a:gd name="T2" fmla="*/ 2090 w 5206"/>
                <a:gd name="T3" fmla="*/ 9237 h 9237"/>
                <a:gd name="T4" fmla="*/ 2090 w 5206"/>
                <a:gd name="T5" fmla="*/ 3912 h 9237"/>
                <a:gd name="T6" fmla="*/ 4572 w 5206"/>
                <a:gd name="T7" fmla="*/ 2295 h 9237"/>
                <a:gd name="T8" fmla="*/ 5206 w 5206"/>
                <a:gd name="T9" fmla="*/ 2332 h 9237"/>
                <a:gd name="T10" fmla="*/ 5206 w 5206"/>
                <a:gd name="T11" fmla="*/ 0 h 9237"/>
                <a:gd name="T12" fmla="*/ 4945 w 5206"/>
                <a:gd name="T13" fmla="*/ 0 h 9237"/>
                <a:gd name="T14" fmla="*/ 2128 w 5206"/>
                <a:gd name="T15" fmla="*/ 1493 h 9237"/>
                <a:gd name="T16" fmla="*/ 2090 w 5206"/>
                <a:gd name="T17" fmla="*/ 1493 h 9237"/>
                <a:gd name="T18" fmla="*/ 2090 w 5206"/>
                <a:gd name="T19" fmla="*/ 131 h 9237"/>
                <a:gd name="T20" fmla="*/ 0 w 5206"/>
                <a:gd name="T21" fmla="*/ 131 h 9237"/>
                <a:gd name="T22" fmla="*/ 0 w 5206"/>
                <a:gd name="T23" fmla="*/ 9237 h 9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6" h="9237">
                  <a:moveTo>
                    <a:pt x="0" y="9237"/>
                  </a:moveTo>
                  <a:lnTo>
                    <a:pt x="2090" y="9237"/>
                  </a:lnTo>
                  <a:lnTo>
                    <a:pt x="2090" y="3912"/>
                  </a:lnTo>
                  <a:cubicBezTo>
                    <a:pt x="2090" y="3912"/>
                    <a:pt x="2986" y="2295"/>
                    <a:pt x="4572" y="2295"/>
                  </a:cubicBezTo>
                  <a:cubicBezTo>
                    <a:pt x="4721" y="2295"/>
                    <a:pt x="4964" y="2314"/>
                    <a:pt x="5206" y="2332"/>
                  </a:cubicBezTo>
                  <a:lnTo>
                    <a:pt x="5206" y="0"/>
                  </a:lnTo>
                  <a:lnTo>
                    <a:pt x="4945" y="0"/>
                  </a:lnTo>
                  <a:cubicBezTo>
                    <a:pt x="3844" y="0"/>
                    <a:pt x="2837" y="541"/>
                    <a:pt x="2128" y="1493"/>
                  </a:cubicBezTo>
                  <a:lnTo>
                    <a:pt x="2090" y="1493"/>
                  </a:lnTo>
                  <a:lnTo>
                    <a:pt x="2090" y="131"/>
                  </a:lnTo>
                  <a:lnTo>
                    <a:pt x="0" y="131"/>
                  </a:lnTo>
                  <a:lnTo>
                    <a:pt x="0" y="9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3" name="Freeform 10">
              <a:extLst>
                <a:ext uri="{FF2B5EF4-FFF2-40B4-BE49-F238E27FC236}">
                  <a16:creationId xmlns:a16="http://schemas.microsoft.com/office/drawing/2014/main" id="{B7BBCD75-F4CA-4E86-8E46-E06B132C4E56}"/>
                </a:ext>
              </a:extLst>
            </p:cNvPr>
            <p:cNvSpPr>
              <a:spLocks noEditPoints="1"/>
            </p:cNvSpPr>
            <p:nvPr/>
          </p:nvSpPr>
          <p:spPr bwMode="gray">
            <a:xfrm>
              <a:off x="11530362" y="605075"/>
              <a:ext cx="226664" cy="218832"/>
            </a:xfrm>
            <a:custGeom>
              <a:avLst/>
              <a:gdLst>
                <a:gd name="T0" fmla="*/ 5045 w 9800"/>
                <a:gd name="T1" fmla="*/ 7341 h 9463"/>
                <a:gd name="T2" fmla="*/ 2422 w 9800"/>
                <a:gd name="T3" fmla="*/ 4731 h 9463"/>
                <a:gd name="T4" fmla="*/ 5045 w 9800"/>
                <a:gd name="T5" fmla="*/ 2121 h 9463"/>
                <a:gd name="T6" fmla="*/ 7414 w 9800"/>
                <a:gd name="T7" fmla="*/ 3562 h 9463"/>
                <a:gd name="T8" fmla="*/ 7414 w 9800"/>
                <a:gd name="T9" fmla="*/ 5901 h 9463"/>
                <a:gd name="T10" fmla="*/ 5045 w 9800"/>
                <a:gd name="T11" fmla="*/ 7341 h 9463"/>
                <a:gd name="T12" fmla="*/ 4536 w 9800"/>
                <a:gd name="T13" fmla="*/ 0 h 9463"/>
                <a:gd name="T14" fmla="*/ 0 w 9800"/>
                <a:gd name="T15" fmla="*/ 4731 h 9463"/>
                <a:gd name="T16" fmla="*/ 4536 w 9800"/>
                <a:gd name="T17" fmla="*/ 9463 h 9463"/>
                <a:gd name="T18" fmla="*/ 7414 w 9800"/>
                <a:gd name="T19" fmla="*/ 8345 h 9463"/>
                <a:gd name="T20" fmla="*/ 7414 w 9800"/>
                <a:gd name="T21" fmla="*/ 9253 h 9463"/>
                <a:gd name="T22" fmla="*/ 9800 w 9800"/>
                <a:gd name="T23" fmla="*/ 9253 h 9463"/>
                <a:gd name="T24" fmla="*/ 9800 w 9800"/>
                <a:gd name="T25" fmla="*/ 210 h 9463"/>
                <a:gd name="T26" fmla="*/ 7414 w 9800"/>
                <a:gd name="T27" fmla="*/ 210 h 9463"/>
                <a:gd name="T28" fmla="*/ 7414 w 9800"/>
                <a:gd name="T29" fmla="*/ 1117 h 9463"/>
                <a:gd name="T30" fmla="*/ 4536 w 9800"/>
                <a:gd name="T31" fmla="*/ 0 h 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00" h="9463">
                  <a:moveTo>
                    <a:pt x="5045" y="7341"/>
                  </a:moveTo>
                  <a:cubicBezTo>
                    <a:pt x="3562" y="7341"/>
                    <a:pt x="2422" y="6207"/>
                    <a:pt x="2422" y="4731"/>
                  </a:cubicBezTo>
                  <a:cubicBezTo>
                    <a:pt x="2422" y="3256"/>
                    <a:pt x="3562" y="2121"/>
                    <a:pt x="5045" y="2121"/>
                  </a:cubicBezTo>
                  <a:cubicBezTo>
                    <a:pt x="6098" y="2121"/>
                    <a:pt x="7001" y="2697"/>
                    <a:pt x="7414" y="3562"/>
                  </a:cubicBezTo>
                  <a:lnTo>
                    <a:pt x="7414" y="5901"/>
                  </a:lnTo>
                  <a:cubicBezTo>
                    <a:pt x="7001" y="6765"/>
                    <a:pt x="6098" y="7341"/>
                    <a:pt x="5045" y="7341"/>
                  </a:cubicBezTo>
                  <a:close/>
                  <a:moveTo>
                    <a:pt x="4536" y="0"/>
                  </a:moveTo>
                  <a:cubicBezTo>
                    <a:pt x="1922" y="0"/>
                    <a:pt x="0" y="2139"/>
                    <a:pt x="0" y="4731"/>
                  </a:cubicBezTo>
                  <a:cubicBezTo>
                    <a:pt x="0" y="7324"/>
                    <a:pt x="1922" y="9463"/>
                    <a:pt x="4536" y="9463"/>
                  </a:cubicBezTo>
                  <a:cubicBezTo>
                    <a:pt x="5642" y="9463"/>
                    <a:pt x="6659" y="9078"/>
                    <a:pt x="7414" y="8345"/>
                  </a:cubicBezTo>
                  <a:lnTo>
                    <a:pt x="7414" y="9253"/>
                  </a:lnTo>
                  <a:lnTo>
                    <a:pt x="9800" y="9253"/>
                  </a:lnTo>
                  <a:lnTo>
                    <a:pt x="9800" y="210"/>
                  </a:lnTo>
                  <a:lnTo>
                    <a:pt x="7414" y="210"/>
                  </a:lnTo>
                  <a:lnTo>
                    <a:pt x="7414" y="1117"/>
                  </a:lnTo>
                  <a:cubicBezTo>
                    <a:pt x="6659" y="384"/>
                    <a:pt x="5642" y="0"/>
                    <a:pt x="45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4" name="Freeform 11">
              <a:extLst>
                <a:ext uri="{FF2B5EF4-FFF2-40B4-BE49-F238E27FC236}">
                  <a16:creationId xmlns:a16="http://schemas.microsoft.com/office/drawing/2014/main" id="{71FDE5E8-7F26-48BB-9FB5-94B808EF17F4}"/>
                </a:ext>
              </a:extLst>
            </p:cNvPr>
            <p:cNvSpPr>
              <a:spLocks/>
            </p:cNvSpPr>
            <p:nvPr/>
          </p:nvSpPr>
          <p:spPr bwMode="gray">
            <a:xfrm>
              <a:off x="10253913" y="436927"/>
              <a:ext cx="200078" cy="200078"/>
            </a:xfrm>
            <a:custGeom>
              <a:avLst/>
              <a:gdLst>
                <a:gd name="T0" fmla="*/ 7417 w 11492"/>
                <a:gd name="T1" fmla="*/ 7373 h 11497"/>
                <a:gd name="T2" fmla="*/ 11492 w 11492"/>
                <a:gd name="T3" fmla="*/ 7373 h 11497"/>
                <a:gd name="T4" fmla="*/ 11492 w 11492"/>
                <a:gd name="T5" fmla="*/ 4079 h 11497"/>
                <a:gd name="T6" fmla="*/ 7417 w 11492"/>
                <a:gd name="T7" fmla="*/ 4079 h 11497"/>
                <a:gd name="T8" fmla="*/ 7417 w 11492"/>
                <a:gd name="T9" fmla="*/ 0 h 11497"/>
                <a:gd name="T10" fmla="*/ 4079 w 11492"/>
                <a:gd name="T11" fmla="*/ 0 h 11497"/>
                <a:gd name="T12" fmla="*/ 4079 w 11492"/>
                <a:gd name="T13" fmla="*/ 4079 h 11497"/>
                <a:gd name="T14" fmla="*/ 0 w 11492"/>
                <a:gd name="T15" fmla="*/ 4079 h 11497"/>
                <a:gd name="T16" fmla="*/ 0 w 11492"/>
                <a:gd name="T17" fmla="*/ 7373 h 11497"/>
                <a:gd name="T18" fmla="*/ 4079 w 11492"/>
                <a:gd name="T19" fmla="*/ 7373 h 11497"/>
                <a:gd name="T20" fmla="*/ 4079 w 11492"/>
                <a:gd name="T21" fmla="*/ 11497 h 11497"/>
                <a:gd name="T22" fmla="*/ 7417 w 11492"/>
                <a:gd name="T23" fmla="*/ 11497 h 11497"/>
                <a:gd name="T24" fmla="*/ 7417 w 11492"/>
                <a:gd name="T25" fmla="*/ 11497 h 11497"/>
                <a:gd name="T26" fmla="*/ 7417 w 11492"/>
                <a:gd name="T27" fmla="*/ 7373 h 1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92" h="11497">
                  <a:moveTo>
                    <a:pt x="7417" y="7373"/>
                  </a:moveTo>
                  <a:lnTo>
                    <a:pt x="11492" y="7373"/>
                  </a:lnTo>
                  <a:lnTo>
                    <a:pt x="11492" y="4079"/>
                  </a:lnTo>
                  <a:lnTo>
                    <a:pt x="7417" y="4079"/>
                  </a:lnTo>
                  <a:lnTo>
                    <a:pt x="7417" y="0"/>
                  </a:lnTo>
                  <a:lnTo>
                    <a:pt x="4079" y="0"/>
                  </a:lnTo>
                  <a:lnTo>
                    <a:pt x="4079" y="4079"/>
                  </a:lnTo>
                  <a:lnTo>
                    <a:pt x="0" y="4079"/>
                  </a:lnTo>
                  <a:lnTo>
                    <a:pt x="0" y="7373"/>
                  </a:lnTo>
                  <a:lnTo>
                    <a:pt x="4079" y="7373"/>
                  </a:lnTo>
                  <a:lnTo>
                    <a:pt x="4079" y="11497"/>
                  </a:lnTo>
                  <a:lnTo>
                    <a:pt x="7417" y="11497"/>
                  </a:lnTo>
                  <a:lnTo>
                    <a:pt x="7417" y="11497"/>
                  </a:lnTo>
                  <a:lnTo>
                    <a:pt x="7417" y="73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sp>
          <p:nvSpPr>
            <p:cNvPr id="15" name="Freeform 12">
              <a:extLst>
                <a:ext uri="{FF2B5EF4-FFF2-40B4-BE49-F238E27FC236}">
                  <a16:creationId xmlns:a16="http://schemas.microsoft.com/office/drawing/2014/main" id="{2BAA7BB5-392F-498C-95C7-988254E8B1C3}"/>
                </a:ext>
              </a:extLst>
            </p:cNvPr>
            <p:cNvSpPr>
              <a:spLocks/>
            </p:cNvSpPr>
            <p:nvPr/>
          </p:nvSpPr>
          <p:spPr bwMode="gray">
            <a:xfrm>
              <a:off x="10324816" y="507999"/>
              <a:ext cx="381630" cy="376240"/>
            </a:xfrm>
            <a:custGeom>
              <a:avLst/>
              <a:gdLst>
                <a:gd name="T0" fmla="*/ 21916 w 21916"/>
                <a:gd name="T1" fmla="*/ 11558 h 21617"/>
                <a:gd name="T2" fmla="*/ 21916 w 21916"/>
                <a:gd name="T3" fmla="*/ 0 h 21617"/>
                <a:gd name="T4" fmla="*/ 11718 w 21916"/>
                <a:gd name="T5" fmla="*/ 0 h 21617"/>
                <a:gd name="T6" fmla="*/ 11718 w 21916"/>
                <a:gd name="T7" fmla="*/ 3293 h 21617"/>
                <a:gd name="T8" fmla="*/ 18577 w 21916"/>
                <a:gd name="T9" fmla="*/ 3293 h 21617"/>
                <a:gd name="T10" fmla="*/ 18577 w 21916"/>
                <a:gd name="T11" fmla="*/ 11330 h 21617"/>
                <a:gd name="T12" fmla="*/ 10958 w 21916"/>
                <a:gd name="T13" fmla="*/ 18324 h 21617"/>
                <a:gd name="T14" fmla="*/ 3344 w 21916"/>
                <a:gd name="T15" fmla="*/ 11513 h 21617"/>
                <a:gd name="T16" fmla="*/ 0 w 21916"/>
                <a:gd name="T17" fmla="*/ 11513 h 21617"/>
                <a:gd name="T18" fmla="*/ 0 w 21916"/>
                <a:gd name="T19" fmla="*/ 11558 h 21617"/>
                <a:gd name="T20" fmla="*/ 10958 w 21916"/>
                <a:gd name="T21" fmla="*/ 21617 h 21617"/>
                <a:gd name="T22" fmla="*/ 21916 w 21916"/>
                <a:gd name="T23" fmla="*/ 11558 h 2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16" h="21617">
                  <a:moveTo>
                    <a:pt x="21916" y="11558"/>
                  </a:moveTo>
                  <a:lnTo>
                    <a:pt x="21916" y="0"/>
                  </a:lnTo>
                  <a:lnTo>
                    <a:pt x="11718" y="0"/>
                  </a:lnTo>
                  <a:lnTo>
                    <a:pt x="11718" y="3293"/>
                  </a:lnTo>
                  <a:lnTo>
                    <a:pt x="18577" y="3293"/>
                  </a:lnTo>
                  <a:lnTo>
                    <a:pt x="18577" y="11330"/>
                  </a:lnTo>
                  <a:cubicBezTo>
                    <a:pt x="18577" y="15900"/>
                    <a:pt x="14349" y="18324"/>
                    <a:pt x="10958" y="18324"/>
                  </a:cubicBezTo>
                  <a:cubicBezTo>
                    <a:pt x="7612" y="18324"/>
                    <a:pt x="3456" y="15964"/>
                    <a:pt x="3344" y="11513"/>
                  </a:cubicBezTo>
                  <a:lnTo>
                    <a:pt x="0" y="11513"/>
                  </a:lnTo>
                  <a:lnTo>
                    <a:pt x="0" y="11558"/>
                  </a:lnTo>
                  <a:cubicBezTo>
                    <a:pt x="0" y="18132"/>
                    <a:pt x="6080" y="21617"/>
                    <a:pt x="10958" y="21617"/>
                  </a:cubicBezTo>
                  <a:cubicBezTo>
                    <a:pt x="15835" y="21617"/>
                    <a:pt x="21916" y="18132"/>
                    <a:pt x="21916" y="11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FFFFFF"/>
                </a:solidFill>
              </a:endParaRPr>
            </a:p>
          </p:txBody>
        </p:sp>
      </p:grpSp>
      <p:sp>
        <p:nvSpPr>
          <p:cNvPr id="17" name="Päivämäärän paikkamerkki 16">
            <a:extLst>
              <a:ext uri="{FF2B5EF4-FFF2-40B4-BE49-F238E27FC236}">
                <a16:creationId xmlns:a16="http://schemas.microsoft.com/office/drawing/2014/main" id="{138D0F31-3554-48F5-8FEA-1A3C965EED5C}"/>
              </a:ext>
            </a:extLst>
          </p:cNvPr>
          <p:cNvSpPr>
            <a:spLocks noGrp="1"/>
          </p:cNvSpPr>
          <p:nvPr>
            <p:ph type="dt" sz="half" idx="10"/>
          </p:nvPr>
        </p:nvSpPr>
        <p:spPr/>
        <p:txBody>
          <a:bodyPr/>
          <a:lstStyle>
            <a:lvl1pPr>
              <a:defRPr>
                <a:solidFill>
                  <a:schemeClr val="bg1"/>
                </a:solidFill>
              </a:defRPr>
            </a:lvl1pPr>
          </a:lstStyle>
          <a:p>
            <a:fld id="{2C6DD94B-0D83-4E50-B4BA-B42B75183453}" type="datetime1">
              <a:rPr lang="fi-FI" smtClean="0"/>
              <a:pPr/>
              <a:t>24.11.2022</a:t>
            </a:fld>
            <a:endParaRPr lang="fi-FI"/>
          </a:p>
        </p:txBody>
      </p:sp>
      <p:sp>
        <p:nvSpPr>
          <p:cNvPr id="18" name="Alatunnisteen paikkamerkki 17">
            <a:extLst>
              <a:ext uri="{FF2B5EF4-FFF2-40B4-BE49-F238E27FC236}">
                <a16:creationId xmlns:a16="http://schemas.microsoft.com/office/drawing/2014/main" id="{52D0BF24-078A-49A2-90F8-8C311184A11B}"/>
              </a:ext>
            </a:extLst>
          </p:cNvPr>
          <p:cNvSpPr>
            <a:spLocks noGrp="1"/>
          </p:cNvSpPr>
          <p:nvPr>
            <p:ph type="ftr" sz="quarter" idx="11"/>
          </p:nvPr>
        </p:nvSpPr>
        <p:spPr/>
        <p:txBody>
          <a:bodyPr/>
          <a:lstStyle>
            <a:lvl1pPr>
              <a:defRPr>
                <a:solidFill>
                  <a:schemeClr val="bg1"/>
                </a:solidFill>
              </a:defRPr>
            </a:lvl1pPr>
          </a:lstStyle>
          <a:p>
            <a:r>
              <a:rPr lang="fi-FI"/>
              <a:t>alatunnisteteksti</a:t>
            </a:r>
          </a:p>
        </p:txBody>
      </p:sp>
      <p:sp>
        <p:nvSpPr>
          <p:cNvPr id="19" name="Dian numeron paikkamerkki 18">
            <a:extLst>
              <a:ext uri="{FF2B5EF4-FFF2-40B4-BE49-F238E27FC236}">
                <a16:creationId xmlns:a16="http://schemas.microsoft.com/office/drawing/2014/main" id="{B508B4C1-03B8-469C-AD7B-7B7B7E588664}"/>
              </a:ext>
            </a:extLst>
          </p:cNvPr>
          <p:cNvSpPr>
            <a:spLocks noGrp="1"/>
          </p:cNvSpPr>
          <p:nvPr>
            <p:ph type="sldNum" sz="quarter" idx="12"/>
          </p:nvPr>
        </p:nvSpPr>
        <p:spPr/>
        <p:txBody>
          <a:bodyPr/>
          <a:lstStyle>
            <a:lvl1pPr>
              <a:defRPr>
                <a:solidFill>
                  <a:schemeClr val="bg1"/>
                </a:solidFill>
              </a:defRPr>
            </a:lvl1pPr>
          </a:lstStyle>
          <a:p>
            <a:fld id="{68B1901D-D2F9-40B9-A2A6-3B94EF7ECC12}" type="slidenum">
              <a:rPr lang="fi-FI" smtClean="0"/>
              <a:pPr/>
              <a:t>‹#›</a:t>
            </a:fld>
            <a:endParaRPr lang="fi-FI"/>
          </a:p>
        </p:txBody>
      </p:sp>
      <p:sp>
        <p:nvSpPr>
          <p:cNvPr id="20" name="Tekstiruutu 19">
            <a:extLst>
              <a:ext uri="{FF2B5EF4-FFF2-40B4-BE49-F238E27FC236}">
                <a16:creationId xmlns:a16="http://schemas.microsoft.com/office/drawing/2014/main" id="{BC51FBC4-4697-42FE-B2CC-8A13E94A42F5}"/>
              </a:ext>
            </a:extLst>
          </p:cNvPr>
          <p:cNvSpPr txBox="1"/>
          <p:nvPr userDrawn="1"/>
        </p:nvSpPr>
        <p:spPr>
          <a:xfrm>
            <a:off x="359889" y="6208059"/>
            <a:ext cx="1960254" cy="316193"/>
          </a:xfrm>
          <a:prstGeom prst="rect">
            <a:avLst/>
          </a:prstGeom>
          <a:noFill/>
        </p:spPr>
        <p:txBody>
          <a:bodyPr wrap="square" rtlCol="0" anchor="ctr" anchorCtr="0">
            <a:noAutofit/>
          </a:bodyPr>
          <a:lstStyle/>
          <a:p>
            <a:pPr algn="l"/>
            <a:r>
              <a:rPr lang="fi-FI" sz="1000">
                <a:solidFill>
                  <a:schemeClr val="bg1"/>
                </a:solidFill>
              </a:rPr>
              <a:t>© Copyright Kuntien Tiera Oy</a:t>
            </a:r>
          </a:p>
        </p:txBody>
      </p:sp>
      <p:sp>
        <p:nvSpPr>
          <p:cNvPr id="21" name="Tekstin paikkamerkki 7">
            <a:extLst>
              <a:ext uri="{FF2B5EF4-FFF2-40B4-BE49-F238E27FC236}">
                <a16:creationId xmlns:a16="http://schemas.microsoft.com/office/drawing/2014/main" id="{72863C60-FC0B-4A60-87A3-43270777D150}"/>
              </a:ext>
            </a:extLst>
          </p:cNvPr>
          <p:cNvSpPr>
            <a:spLocks noGrp="1"/>
          </p:cNvSpPr>
          <p:nvPr>
            <p:ph type="body" sz="quarter" idx="13"/>
          </p:nvPr>
        </p:nvSpPr>
        <p:spPr>
          <a:xfrm>
            <a:off x="1739900" y="2049872"/>
            <a:ext cx="8712200" cy="316193"/>
          </a:xfrm>
        </p:spPr>
        <p:txBody>
          <a:bodyPr/>
          <a:lstStyle>
            <a:lvl1pPr marL="0" indent="0">
              <a:buNone/>
              <a:defRPr b="1">
                <a:solidFill>
                  <a:schemeClr val="bg1"/>
                </a:solidFill>
              </a:defRPr>
            </a:lvl1pPr>
            <a:lvl2pPr marL="179387" indent="0">
              <a:buNone/>
              <a:defRPr/>
            </a:lvl2pPr>
          </a:lstStyle>
          <a:p>
            <a:pPr lvl="0"/>
            <a:r>
              <a:rPr lang="fi-FI"/>
              <a:t>Muokkaa tekstin perustyylejä napsauttamalla</a:t>
            </a:r>
          </a:p>
        </p:txBody>
      </p:sp>
    </p:spTree>
    <p:extLst>
      <p:ext uri="{BB962C8B-B14F-4D97-AF65-F5344CB8AC3E}">
        <p14:creationId xmlns:p14="http://schemas.microsoft.com/office/powerpoint/2010/main" val="339659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293EA2E3-1CBD-4B54-B070-141E7AB2B0A7}"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7" name="Tekstin paikkamerkki 7">
            <a:extLst>
              <a:ext uri="{FF2B5EF4-FFF2-40B4-BE49-F238E27FC236}">
                <a16:creationId xmlns:a16="http://schemas.microsoft.com/office/drawing/2014/main" id="{EEEB1097-AE31-42D7-A883-6E1EE227C295}"/>
              </a:ext>
            </a:extLst>
          </p:cNvPr>
          <p:cNvSpPr>
            <a:spLocks noGrp="1"/>
          </p:cNvSpPr>
          <p:nvPr>
            <p:ph type="body" sz="quarter" idx="13"/>
          </p:nvPr>
        </p:nvSpPr>
        <p:spPr>
          <a:xfrm>
            <a:off x="1739900" y="2049872"/>
            <a:ext cx="8712200" cy="316193"/>
          </a:xfrm>
        </p:spPr>
        <p:txBody>
          <a:bodyPr/>
          <a:lstStyle>
            <a:lvl1pPr marL="0" indent="0">
              <a:buNone/>
              <a:defRPr b="1"/>
            </a:lvl1pPr>
            <a:lvl2pPr marL="179387" indent="0">
              <a:buNone/>
              <a:defRPr/>
            </a:lvl2pPr>
          </a:lstStyle>
          <a:p>
            <a:pPr lvl="0"/>
            <a:r>
              <a:rPr lang="fi-FI"/>
              <a:t>Muokkaa tekstin perustyylejä napsauttamalla</a:t>
            </a:r>
          </a:p>
        </p:txBody>
      </p:sp>
    </p:spTree>
    <p:extLst>
      <p:ext uri="{BB962C8B-B14F-4D97-AF65-F5344CB8AC3E}">
        <p14:creationId xmlns:p14="http://schemas.microsoft.com/office/powerpoint/2010/main" val="28249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a:xfrm>
            <a:off x="1735139" y="1394011"/>
            <a:ext cx="9192838" cy="574582"/>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a:xfrm>
            <a:off x="1739900" y="2052000"/>
            <a:ext cx="4010959" cy="399825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4BC5A908-3229-49BB-96BC-4D60776E6DCB}"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9" name="Sisällön paikkamerkki 2">
            <a:extLst>
              <a:ext uri="{FF2B5EF4-FFF2-40B4-BE49-F238E27FC236}">
                <a16:creationId xmlns:a16="http://schemas.microsoft.com/office/drawing/2014/main" id="{CCBAAEAB-3F65-4918-ACEE-9B45CDAD15B3}"/>
              </a:ext>
            </a:extLst>
          </p:cNvPr>
          <p:cNvSpPr>
            <a:spLocks noGrp="1"/>
          </p:cNvSpPr>
          <p:nvPr>
            <p:ph idx="13"/>
          </p:nvPr>
        </p:nvSpPr>
        <p:spPr>
          <a:xfrm>
            <a:off x="6226735" y="2052000"/>
            <a:ext cx="4010959" cy="399825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65366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a:xfrm>
            <a:off x="1735139" y="1394011"/>
            <a:ext cx="9192838" cy="574582"/>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a:xfrm>
            <a:off x="1739900" y="2580830"/>
            <a:ext cx="4010959" cy="346942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7E3F1871-9657-4732-AA91-743A6159FE18}"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9" name="Sisällön paikkamerkki 2">
            <a:extLst>
              <a:ext uri="{FF2B5EF4-FFF2-40B4-BE49-F238E27FC236}">
                <a16:creationId xmlns:a16="http://schemas.microsoft.com/office/drawing/2014/main" id="{CCBAAEAB-3F65-4918-ACEE-9B45CDAD15B3}"/>
              </a:ext>
            </a:extLst>
          </p:cNvPr>
          <p:cNvSpPr>
            <a:spLocks noGrp="1"/>
          </p:cNvSpPr>
          <p:nvPr>
            <p:ph idx="13"/>
          </p:nvPr>
        </p:nvSpPr>
        <p:spPr>
          <a:xfrm>
            <a:off x="6226735" y="2580830"/>
            <a:ext cx="4010959" cy="346942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Tekstin paikkamerkki 2">
            <a:extLst>
              <a:ext uri="{FF2B5EF4-FFF2-40B4-BE49-F238E27FC236}">
                <a16:creationId xmlns:a16="http://schemas.microsoft.com/office/drawing/2014/main" id="{14BF3215-854F-4499-A9BA-39856FC035F3}"/>
              </a:ext>
            </a:extLst>
          </p:cNvPr>
          <p:cNvSpPr>
            <a:spLocks noGrp="1"/>
          </p:cNvSpPr>
          <p:nvPr>
            <p:ph type="body" idx="14"/>
          </p:nvPr>
        </p:nvSpPr>
        <p:spPr>
          <a:xfrm>
            <a:off x="1739901" y="2052906"/>
            <a:ext cx="4004888" cy="502288"/>
          </a:xfrm>
        </p:spPr>
        <p:txBody>
          <a:bodyPr anchor="t" anchorCtr="0"/>
          <a:lstStyle>
            <a:lvl1pPr marL="0" indent="0">
              <a:lnSpc>
                <a:spcPct val="90000"/>
              </a:lnSpc>
              <a:spcBef>
                <a:spcPts val="0"/>
              </a:spcBef>
              <a:buNone/>
              <a:defRPr sz="1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kstin paikkamerkki 4">
            <a:extLst>
              <a:ext uri="{FF2B5EF4-FFF2-40B4-BE49-F238E27FC236}">
                <a16:creationId xmlns:a16="http://schemas.microsoft.com/office/drawing/2014/main" id="{9B7A5F7C-25AF-4967-8AC0-4E0B6A39E066}"/>
              </a:ext>
            </a:extLst>
          </p:cNvPr>
          <p:cNvSpPr>
            <a:spLocks noGrp="1"/>
          </p:cNvSpPr>
          <p:nvPr>
            <p:ph type="body" sz="quarter" idx="3"/>
          </p:nvPr>
        </p:nvSpPr>
        <p:spPr>
          <a:xfrm>
            <a:off x="6226734" y="2052906"/>
            <a:ext cx="4004889" cy="502288"/>
          </a:xfrm>
        </p:spPr>
        <p:txBody>
          <a:bodyPr anchor="t" anchorCtr="0"/>
          <a:lstStyle>
            <a:lvl1pPr marL="0" indent="0">
              <a:lnSpc>
                <a:spcPct val="90000"/>
              </a:lnSpc>
              <a:spcBef>
                <a:spcPts val="0"/>
              </a:spcBef>
              <a:buNone/>
              <a:defRPr sz="1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200758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FF437B-80B6-42BF-92C9-52E4B823D023}"/>
              </a:ext>
            </a:extLst>
          </p:cNvPr>
          <p:cNvSpPr>
            <a:spLocks noGrp="1"/>
          </p:cNvSpPr>
          <p:nvPr>
            <p:ph type="title"/>
          </p:nvPr>
        </p:nvSpPr>
        <p:spPr>
          <a:xfrm>
            <a:off x="435257" y="1331258"/>
            <a:ext cx="9192838" cy="448235"/>
          </a:xfrm>
        </p:spPr>
        <p:txBody>
          <a:bodyPr anchor="b" anchorCtr="0"/>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7B120D6-DB70-472B-B60B-EF443D2DFBA0}"/>
              </a:ext>
            </a:extLst>
          </p:cNvPr>
          <p:cNvSpPr>
            <a:spLocks noGrp="1"/>
          </p:cNvSpPr>
          <p:nvPr>
            <p:ph idx="1"/>
          </p:nvPr>
        </p:nvSpPr>
        <p:spPr>
          <a:xfrm>
            <a:off x="440019" y="2146130"/>
            <a:ext cx="11305164" cy="390412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69C82D-63B4-4C43-AD25-3E5400860788}"/>
              </a:ext>
            </a:extLst>
          </p:cNvPr>
          <p:cNvSpPr>
            <a:spLocks noGrp="1"/>
          </p:cNvSpPr>
          <p:nvPr>
            <p:ph type="dt" sz="half" idx="10"/>
          </p:nvPr>
        </p:nvSpPr>
        <p:spPr/>
        <p:txBody>
          <a:bodyPr/>
          <a:lstStyle/>
          <a:p>
            <a:fld id="{4658397C-2297-4BDB-995B-6079204F4267}" type="datetime1">
              <a:rPr lang="fi-FI" smtClean="0"/>
              <a:t>24.11.2022</a:t>
            </a:fld>
            <a:endParaRPr lang="fi-FI"/>
          </a:p>
        </p:txBody>
      </p:sp>
      <p:sp>
        <p:nvSpPr>
          <p:cNvPr id="5" name="Alatunnisteen paikkamerkki 4">
            <a:extLst>
              <a:ext uri="{FF2B5EF4-FFF2-40B4-BE49-F238E27FC236}">
                <a16:creationId xmlns:a16="http://schemas.microsoft.com/office/drawing/2014/main" id="{795C0705-218F-47B3-8C60-E267BCE494D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FE23F0AA-C8DF-494B-A5DC-7C427E7785D4}"/>
              </a:ext>
            </a:extLst>
          </p:cNvPr>
          <p:cNvSpPr>
            <a:spLocks noGrp="1"/>
          </p:cNvSpPr>
          <p:nvPr>
            <p:ph type="sldNum" sz="quarter" idx="12"/>
          </p:nvPr>
        </p:nvSpPr>
        <p:spPr/>
        <p:txBody>
          <a:bodyPr/>
          <a:lstStyle/>
          <a:p>
            <a:fld id="{68B1901D-D2F9-40B9-A2A6-3B94EF7ECC12}" type="slidenum">
              <a:rPr lang="fi-FI" smtClean="0"/>
              <a:t>‹#›</a:t>
            </a:fld>
            <a:endParaRPr lang="fi-FI"/>
          </a:p>
        </p:txBody>
      </p:sp>
      <p:sp>
        <p:nvSpPr>
          <p:cNvPr id="7" name="Tekstin paikkamerkki 7">
            <a:extLst>
              <a:ext uri="{FF2B5EF4-FFF2-40B4-BE49-F238E27FC236}">
                <a16:creationId xmlns:a16="http://schemas.microsoft.com/office/drawing/2014/main" id="{4E9BCEC9-5D5D-4596-9F52-03CC1C760D25}"/>
              </a:ext>
            </a:extLst>
          </p:cNvPr>
          <p:cNvSpPr>
            <a:spLocks noGrp="1"/>
          </p:cNvSpPr>
          <p:nvPr>
            <p:ph type="body" sz="quarter" idx="13"/>
          </p:nvPr>
        </p:nvSpPr>
        <p:spPr>
          <a:xfrm>
            <a:off x="446817" y="1812307"/>
            <a:ext cx="11305164" cy="316193"/>
          </a:xfrm>
        </p:spPr>
        <p:txBody>
          <a:bodyPr/>
          <a:lstStyle>
            <a:lvl1pPr marL="0" indent="0">
              <a:buNone/>
              <a:defRPr b="1"/>
            </a:lvl1pPr>
            <a:lvl2pPr marL="179387" indent="0">
              <a:buNone/>
              <a:defRPr/>
            </a:lvl2pPr>
          </a:lstStyle>
          <a:p>
            <a:pPr lvl="0"/>
            <a:r>
              <a:rPr lang="fi-FI"/>
              <a:t>Muokkaa tekstin perustyylejä napsauttamalla</a:t>
            </a:r>
          </a:p>
        </p:txBody>
      </p:sp>
    </p:spTree>
    <p:extLst>
      <p:ext uri="{BB962C8B-B14F-4D97-AF65-F5344CB8AC3E}">
        <p14:creationId xmlns:p14="http://schemas.microsoft.com/office/powerpoint/2010/main" val="355476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B23FD96-FF7E-4026-B94B-381FF6297A58}"/>
              </a:ext>
            </a:extLst>
          </p:cNvPr>
          <p:cNvSpPr>
            <a:spLocks noGrp="1"/>
          </p:cNvSpPr>
          <p:nvPr>
            <p:ph type="title"/>
          </p:nvPr>
        </p:nvSpPr>
        <p:spPr>
          <a:xfrm>
            <a:off x="1735139" y="1394011"/>
            <a:ext cx="9192838" cy="574582"/>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403FD06-BA2B-4745-8820-C1327A33422F}"/>
              </a:ext>
            </a:extLst>
          </p:cNvPr>
          <p:cNvSpPr>
            <a:spLocks noGrp="1"/>
          </p:cNvSpPr>
          <p:nvPr>
            <p:ph type="body" idx="1"/>
          </p:nvPr>
        </p:nvSpPr>
        <p:spPr>
          <a:xfrm>
            <a:off x="1739900" y="2336400"/>
            <a:ext cx="8712948" cy="3715200"/>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D10CA97-2101-436F-9412-5F439A46B255}"/>
              </a:ext>
            </a:extLst>
          </p:cNvPr>
          <p:cNvSpPr>
            <a:spLocks noGrp="1"/>
          </p:cNvSpPr>
          <p:nvPr>
            <p:ph type="dt" sz="half" idx="2"/>
          </p:nvPr>
        </p:nvSpPr>
        <p:spPr>
          <a:xfrm>
            <a:off x="9076414" y="6208059"/>
            <a:ext cx="2375998" cy="316193"/>
          </a:xfrm>
          <a:prstGeom prst="rect">
            <a:avLst/>
          </a:prstGeom>
        </p:spPr>
        <p:txBody>
          <a:bodyPr vert="horz" lIns="0" tIns="0" rIns="0" bIns="0" rtlCol="0" anchor="ctr">
            <a:noAutofit/>
          </a:bodyPr>
          <a:lstStyle>
            <a:lvl1pPr algn="r">
              <a:defRPr sz="1000">
                <a:solidFill>
                  <a:srgbClr val="666666"/>
                </a:solidFill>
              </a:defRPr>
            </a:lvl1pPr>
          </a:lstStyle>
          <a:p>
            <a:fld id="{2C6DD94B-0D83-4E50-B4BA-B42B75183453}" type="datetime1">
              <a:rPr lang="fi-FI" smtClean="0"/>
              <a:t>24.11.2022</a:t>
            </a:fld>
            <a:endParaRPr lang="fi-FI"/>
          </a:p>
        </p:txBody>
      </p:sp>
      <p:sp>
        <p:nvSpPr>
          <p:cNvPr id="5" name="Alatunnisteen paikkamerkki 4">
            <a:extLst>
              <a:ext uri="{FF2B5EF4-FFF2-40B4-BE49-F238E27FC236}">
                <a16:creationId xmlns:a16="http://schemas.microsoft.com/office/drawing/2014/main" id="{7DCC05DB-CB1C-4745-AE79-FB08705C7896}"/>
              </a:ext>
            </a:extLst>
          </p:cNvPr>
          <p:cNvSpPr>
            <a:spLocks noGrp="1"/>
          </p:cNvSpPr>
          <p:nvPr>
            <p:ph type="ftr" sz="quarter" idx="3"/>
          </p:nvPr>
        </p:nvSpPr>
        <p:spPr>
          <a:xfrm>
            <a:off x="3824072" y="6208059"/>
            <a:ext cx="4554071" cy="316193"/>
          </a:xfrm>
          <a:prstGeom prst="rect">
            <a:avLst/>
          </a:prstGeom>
        </p:spPr>
        <p:txBody>
          <a:bodyPr vert="horz" lIns="0" tIns="0" rIns="0" bIns="0" rtlCol="0" anchor="ctr">
            <a:noAutofit/>
          </a:bodyPr>
          <a:lstStyle>
            <a:lvl1pPr algn="ctr">
              <a:defRPr sz="1000">
                <a:solidFill>
                  <a:srgbClr val="666666"/>
                </a:solidFill>
              </a:defRPr>
            </a:lvl1pPr>
          </a:lstStyle>
          <a:p>
            <a:r>
              <a:rPr lang="fi-FI"/>
              <a:t>alatunnisteteksti</a:t>
            </a:r>
          </a:p>
        </p:txBody>
      </p:sp>
      <p:sp>
        <p:nvSpPr>
          <p:cNvPr id="6" name="Dian numeron paikkamerkki 5">
            <a:extLst>
              <a:ext uri="{FF2B5EF4-FFF2-40B4-BE49-F238E27FC236}">
                <a16:creationId xmlns:a16="http://schemas.microsoft.com/office/drawing/2014/main" id="{DDCAC83E-ADE3-4142-9418-C7C412310112}"/>
              </a:ext>
            </a:extLst>
          </p:cNvPr>
          <p:cNvSpPr>
            <a:spLocks noGrp="1"/>
          </p:cNvSpPr>
          <p:nvPr>
            <p:ph type="sldNum" sz="quarter" idx="4"/>
          </p:nvPr>
        </p:nvSpPr>
        <p:spPr>
          <a:xfrm>
            <a:off x="11452412" y="6208059"/>
            <a:ext cx="295835" cy="316193"/>
          </a:xfrm>
          <a:prstGeom prst="rect">
            <a:avLst/>
          </a:prstGeom>
        </p:spPr>
        <p:txBody>
          <a:bodyPr vert="horz" lIns="0" tIns="0" rIns="0" bIns="0" rtlCol="0" anchor="ctr">
            <a:noAutofit/>
          </a:bodyPr>
          <a:lstStyle>
            <a:lvl1pPr algn="r">
              <a:defRPr sz="1000">
                <a:solidFill>
                  <a:srgbClr val="666666"/>
                </a:solidFill>
              </a:defRPr>
            </a:lvl1pPr>
          </a:lstStyle>
          <a:p>
            <a:fld id="{68B1901D-D2F9-40B9-A2A6-3B94EF7ECC12}" type="slidenum">
              <a:rPr lang="fi-FI" smtClean="0"/>
              <a:pPr/>
              <a:t>‹#›</a:t>
            </a:fld>
            <a:endParaRPr lang="fi-FI"/>
          </a:p>
        </p:txBody>
      </p:sp>
      <p:grpSp>
        <p:nvGrpSpPr>
          <p:cNvPr id="21" name="Ryhmä 20">
            <a:extLst>
              <a:ext uri="{FF2B5EF4-FFF2-40B4-BE49-F238E27FC236}">
                <a16:creationId xmlns:a16="http://schemas.microsoft.com/office/drawing/2014/main" id="{BE60352D-D802-43A0-BFD2-62150C7E1E7F}"/>
              </a:ext>
            </a:extLst>
          </p:cNvPr>
          <p:cNvGrpSpPr/>
          <p:nvPr userDrawn="1"/>
        </p:nvGrpSpPr>
        <p:grpSpPr bwMode="gray">
          <a:xfrm>
            <a:off x="10253913" y="436927"/>
            <a:ext cx="1503113" cy="447312"/>
            <a:chOff x="10253913" y="436927"/>
            <a:chExt cx="1503113" cy="447312"/>
          </a:xfrm>
          <a:solidFill>
            <a:srgbClr val="003087"/>
          </a:solidFill>
        </p:grpSpPr>
        <p:sp>
          <p:nvSpPr>
            <p:cNvPr id="12" name="Freeform 5">
              <a:extLst>
                <a:ext uri="{FF2B5EF4-FFF2-40B4-BE49-F238E27FC236}">
                  <a16:creationId xmlns:a16="http://schemas.microsoft.com/office/drawing/2014/main" id="{1A55ABB6-94B2-4965-86F2-8C82F9CF97F8}"/>
                </a:ext>
              </a:extLst>
            </p:cNvPr>
            <p:cNvSpPr>
              <a:spLocks noEditPoints="1"/>
            </p:cNvSpPr>
            <p:nvPr/>
          </p:nvSpPr>
          <p:spPr bwMode="gray">
            <a:xfrm>
              <a:off x="11156916" y="606641"/>
              <a:ext cx="206302" cy="215924"/>
            </a:xfrm>
            <a:custGeom>
              <a:avLst/>
              <a:gdLst>
                <a:gd name="T0" fmla="*/ 8858 w 8914"/>
                <a:gd name="T1" fmla="*/ 5437 h 9339"/>
                <a:gd name="T2" fmla="*/ 8914 w 8914"/>
                <a:gd name="T3" fmla="*/ 4568 h 9339"/>
                <a:gd name="T4" fmla="*/ 4586 w 8914"/>
                <a:gd name="T5" fmla="*/ 0 h 9339"/>
                <a:gd name="T6" fmla="*/ 0 w 8914"/>
                <a:gd name="T7" fmla="*/ 4642 h 9339"/>
                <a:gd name="T8" fmla="*/ 4734 w 8914"/>
                <a:gd name="T9" fmla="*/ 9339 h 9339"/>
                <a:gd name="T10" fmla="*/ 8117 w 8914"/>
                <a:gd name="T11" fmla="*/ 8217 h 9339"/>
                <a:gd name="T12" fmla="*/ 6503 w 8914"/>
                <a:gd name="T13" fmla="*/ 6712 h 9339"/>
                <a:gd name="T14" fmla="*/ 4901 w 8914"/>
                <a:gd name="T15" fmla="*/ 7175 h 9339"/>
                <a:gd name="T16" fmla="*/ 2515 w 8914"/>
                <a:gd name="T17" fmla="*/ 5437 h 9339"/>
                <a:gd name="T18" fmla="*/ 8858 w 8914"/>
                <a:gd name="T19" fmla="*/ 5437 h 9339"/>
                <a:gd name="T20" fmla="*/ 6510 w 8914"/>
                <a:gd name="T21" fmla="*/ 3699 h 9339"/>
                <a:gd name="T22" fmla="*/ 2534 w 8914"/>
                <a:gd name="T23" fmla="*/ 3699 h 9339"/>
                <a:gd name="T24" fmla="*/ 4568 w 8914"/>
                <a:gd name="T25" fmla="*/ 2108 h 9339"/>
                <a:gd name="T26" fmla="*/ 6510 w 8914"/>
                <a:gd name="T27" fmla="*/ 3699 h 9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14" h="9339">
                  <a:moveTo>
                    <a:pt x="8858" y="5437"/>
                  </a:moveTo>
                  <a:cubicBezTo>
                    <a:pt x="8877" y="5289"/>
                    <a:pt x="8914" y="4864"/>
                    <a:pt x="8914" y="4568"/>
                  </a:cubicBezTo>
                  <a:cubicBezTo>
                    <a:pt x="8914" y="1923"/>
                    <a:pt x="7139" y="0"/>
                    <a:pt x="4586" y="0"/>
                  </a:cubicBezTo>
                  <a:cubicBezTo>
                    <a:pt x="1905" y="0"/>
                    <a:pt x="0" y="1886"/>
                    <a:pt x="0" y="4642"/>
                  </a:cubicBezTo>
                  <a:cubicBezTo>
                    <a:pt x="0" y="7471"/>
                    <a:pt x="1960" y="9339"/>
                    <a:pt x="4734" y="9339"/>
                  </a:cubicBezTo>
                  <a:cubicBezTo>
                    <a:pt x="6313" y="9339"/>
                    <a:pt x="7369" y="8884"/>
                    <a:pt x="8117" y="8217"/>
                  </a:cubicBezTo>
                  <a:lnTo>
                    <a:pt x="6503" y="6712"/>
                  </a:lnTo>
                  <a:cubicBezTo>
                    <a:pt x="6083" y="6997"/>
                    <a:pt x="5558" y="7175"/>
                    <a:pt x="4901" y="7175"/>
                  </a:cubicBezTo>
                  <a:cubicBezTo>
                    <a:pt x="3680" y="7175"/>
                    <a:pt x="2811" y="6528"/>
                    <a:pt x="2515" y="5437"/>
                  </a:cubicBezTo>
                  <a:lnTo>
                    <a:pt x="8858" y="5437"/>
                  </a:lnTo>
                  <a:close/>
                  <a:moveTo>
                    <a:pt x="6510" y="3699"/>
                  </a:moveTo>
                  <a:lnTo>
                    <a:pt x="2534" y="3699"/>
                  </a:lnTo>
                  <a:cubicBezTo>
                    <a:pt x="2811" y="2663"/>
                    <a:pt x="3588" y="2108"/>
                    <a:pt x="4568" y="2108"/>
                  </a:cubicBezTo>
                  <a:cubicBezTo>
                    <a:pt x="5622" y="2108"/>
                    <a:pt x="6269" y="2737"/>
                    <a:pt x="6510" y="36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6">
              <a:extLst>
                <a:ext uri="{FF2B5EF4-FFF2-40B4-BE49-F238E27FC236}">
                  <a16:creationId xmlns:a16="http://schemas.microsoft.com/office/drawing/2014/main" id="{B93E1C7B-D433-4FB1-9A42-67187DDA49EE}"/>
                </a:ext>
              </a:extLst>
            </p:cNvPr>
            <p:cNvSpPr>
              <a:spLocks noChangeArrowheads="1"/>
            </p:cNvSpPr>
            <p:nvPr/>
          </p:nvSpPr>
          <p:spPr bwMode="gray">
            <a:xfrm>
              <a:off x="11064729" y="609550"/>
              <a:ext cx="55939" cy="209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47284AC2-FDEC-42AC-A4E3-7357F6E543FA}"/>
                </a:ext>
              </a:extLst>
            </p:cNvPr>
            <p:cNvSpPr>
              <a:spLocks/>
            </p:cNvSpPr>
            <p:nvPr/>
          </p:nvSpPr>
          <p:spPr bwMode="gray">
            <a:xfrm>
              <a:off x="11057792" y="522733"/>
              <a:ext cx="71154" cy="68917"/>
            </a:xfrm>
            <a:custGeom>
              <a:avLst/>
              <a:gdLst>
                <a:gd name="T0" fmla="*/ 3070 w 3070"/>
                <a:gd name="T1" fmla="*/ 1479 h 2977"/>
                <a:gd name="T2" fmla="*/ 1535 w 3070"/>
                <a:gd name="T3" fmla="*/ 0 h 2977"/>
                <a:gd name="T4" fmla="*/ 0 w 3070"/>
                <a:gd name="T5" fmla="*/ 1479 h 2977"/>
                <a:gd name="T6" fmla="*/ 1535 w 3070"/>
                <a:gd name="T7" fmla="*/ 2977 h 2977"/>
                <a:gd name="T8" fmla="*/ 3070 w 3070"/>
                <a:gd name="T9" fmla="*/ 1479 h 2977"/>
              </a:gdLst>
              <a:ahLst/>
              <a:cxnLst>
                <a:cxn ang="0">
                  <a:pos x="T0" y="T1"/>
                </a:cxn>
                <a:cxn ang="0">
                  <a:pos x="T2" y="T3"/>
                </a:cxn>
                <a:cxn ang="0">
                  <a:pos x="T4" y="T5"/>
                </a:cxn>
                <a:cxn ang="0">
                  <a:pos x="T6" y="T7"/>
                </a:cxn>
                <a:cxn ang="0">
                  <a:pos x="T8" y="T9"/>
                </a:cxn>
              </a:cxnLst>
              <a:rect l="0" t="0" r="r" b="b"/>
              <a:pathLst>
                <a:path w="3070" h="2977">
                  <a:moveTo>
                    <a:pt x="3070" y="1479"/>
                  </a:moveTo>
                  <a:cubicBezTo>
                    <a:pt x="3070" y="665"/>
                    <a:pt x="2404" y="0"/>
                    <a:pt x="1535" y="0"/>
                  </a:cubicBezTo>
                  <a:cubicBezTo>
                    <a:pt x="647" y="0"/>
                    <a:pt x="0" y="665"/>
                    <a:pt x="0" y="1479"/>
                  </a:cubicBezTo>
                  <a:cubicBezTo>
                    <a:pt x="0" y="2311"/>
                    <a:pt x="647" y="2977"/>
                    <a:pt x="1535" y="2977"/>
                  </a:cubicBezTo>
                  <a:cubicBezTo>
                    <a:pt x="2404" y="2977"/>
                    <a:pt x="3070" y="2311"/>
                    <a:pt x="3070" y="14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B168BF6B-9B07-4AFE-B057-ACB0F40B174C}"/>
                </a:ext>
              </a:extLst>
            </p:cNvPr>
            <p:cNvSpPr>
              <a:spLocks/>
            </p:cNvSpPr>
            <p:nvPr/>
          </p:nvSpPr>
          <p:spPr bwMode="gray">
            <a:xfrm>
              <a:off x="10822626" y="540633"/>
              <a:ext cx="209882" cy="281931"/>
            </a:xfrm>
            <a:custGeom>
              <a:avLst/>
              <a:gdLst>
                <a:gd name="T0" fmla="*/ 8587 w 9078"/>
                <a:gd name="T1" fmla="*/ 5027 h 12190"/>
                <a:gd name="T2" fmla="*/ 8587 w 9078"/>
                <a:gd name="T3" fmla="*/ 2980 h 12190"/>
                <a:gd name="T4" fmla="*/ 4619 w 9078"/>
                <a:gd name="T5" fmla="*/ 2980 h 12190"/>
                <a:gd name="T6" fmla="*/ 4619 w 9078"/>
                <a:gd name="T7" fmla="*/ 0 h 12190"/>
                <a:gd name="T8" fmla="*/ 2196 w 9078"/>
                <a:gd name="T9" fmla="*/ 0 h 12190"/>
                <a:gd name="T10" fmla="*/ 2196 w 9078"/>
                <a:gd name="T11" fmla="*/ 2980 h 12190"/>
                <a:gd name="T12" fmla="*/ 0 w 9078"/>
                <a:gd name="T13" fmla="*/ 2980 h 12190"/>
                <a:gd name="T14" fmla="*/ 0 w 9078"/>
                <a:gd name="T15" fmla="*/ 5027 h 12190"/>
                <a:gd name="T16" fmla="*/ 2196 w 9078"/>
                <a:gd name="T17" fmla="*/ 5027 h 12190"/>
                <a:gd name="T18" fmla="*/ 2196 w 9078"/>
                <a:gd name="T19" fmla="*/ 8903 h 12190"/>
                <a:gd name="T20" fmla="*/ 6238 w 9078"/>
                <a:gd name="T21" fmla="*/ 12190 h 12190"/>
                <a:gd name="T22" fmla="*/ 9078 w 9078"/>
                <a:gd name="T23" fmla="*/ 11015 h 12190"/>
                <a:gd name="T24" fmla="*/ 7410 w 9078"/>
                <a:gd name="T25" fmla="*/ 9459 h 12190"/>
                <a:gd name="T26" fmla="*/ 6226 w 9078"/>
                <a:gd name="T27" fmla="*/ 9925 h 12190"/>
                <a:gd name="T28" fmla="*/ 4628 w 9078"/>
                <a:gd name="T29" fmla="*/ 7502 h 12190"/>
                <a:gd name="T30" fmla="*/ 4619 w 9078"/>
                <a:gd name="T31" fmla="*/ 5027 h 12190"/>
                <a:gd name="T32" fmla="*/ 8587 w 9078"/>
                <a:gd name="T33" fmla="*/ 5027 h 1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78" h="12190">
                  <a:moveTo>
                    <a:pt x="8587" y="5027"/>
                  </a:moveTo>
                  <a:lnTo>
                    <a:pt x="8587" y="2980"/>
                  </a:lnTo>
                  <a:lnTo>
                    <a:pt x="4619" y="2980"/>
                  </a:lnTo>
                  <a:lnTo>
                    <a:pt x="4619" y="0"/>
                  </a:lnTo>
                  <a:lnTo>
                    <a:pt x="2196" y="0"/>
                  </a:lnTo>
                  <a:lnTo>
                    <a:pt x="2196" y="2980"/>
                  </a:lnTo>
                  <a:lnTo>
                    <a:pt x="0" y="2980"/>
                  </a:lnTo>
                  <a:lnTo>
                    <a:pt x="0" y="5027"/>
                  </a:lnTo>
                  <a:lnTo>
                    <a:pt x="2196" y="5027"/>
                  </a:lnTo>
                  <a:lnTo>
                    <a:pt x="2196" y="8903"/>
                  </a:lnTo>
                  <a:cubicBezTo>
                    <a:pt x="2541" y="11510"/>
                    <a:pt x="4308" y="12190"/>
                    <a:pt x="6238" y="12190"/>
                  </a:cubicBezTo>
                  <a:cubicBezTo>
                    <a:pt x="7267" y="12190"/>
                    <a:pt x="8326" y="11719"/>
                    <a:pt x="9078" y="11015"/>
                  </a:cubicBezTo>
                  <a:lnTo>
                    <a:pt x="7410" y="9459"/>
                  </a:lnTo>
                  <a:cubicBezTo>
                    <a:pt x="7029" y="9744"/>
                    <a:pt x="6790" y="9925"/>
                    <a:pt x="6226" y="9925"/>
                  </a:cubicBezTo>
                  <a:cubicBezTo>
                    <a:pt x="4679" y="9925"/>
                    <a:pt x="4628" y="8998"/>
                    <a:pt x="4628" y="7502"/>
                  </a:cubicBezTo>
                  <a:lnTo>
                    <a:pt x="4619" y="5027"/>
                  </a:lnTo>
                  <a:lnTo>
                    <a:pt x="8587" y="50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9">
              <a:extLst>
                <a:ext uri="{FF2B5EF4-FFF2-40B4-BE49-F238E27FC236}">
                  <a16:creationId xmlns:a16="http://schemas.microsoft.com/office/drawing/2014/main" id="{48F3663C-DF8E-44D6-8E26-8FAD08976FE1}"/>
                </a:ext>
              </a:extLst>
            </p:cNvPr>
            <p:cNvSpPr>
              <a:spLocks/>
            </p:cNvSpPr>
            <p:nvPr/>
          </p:nvSpPr>
          <p:spPr bwMode="gray">
            <a:xfrm>
              <a:off x="11399466" y="605075"/>
              <a:ext cx="120380" cy="213686"/>
            </a:xfrm>
            <a:custGeom>
              <a:avLst/>
              <a:gdLst>
                <a:gd name="T0" fmla="*/ 0 w 5206"/>
                <a:gd name="T1" fmla="*/ 9237 h 9237"/>
                <a:gd name="T2" fmla="*/ 2090 w 5206"/>
                <a:gd name="T3" fmla="*/ 9237 h 9237"/>
                <a:gd name="T4" fmla="*/ 2090 w 5206"/>
                <a:gd name="T5" fmla="*/ 3912 h 9237"/>
                <a:gd name="T6" fmla="*/ 4572 w 5206"/>
                <a:gd name="T7" fmla="*/ 2295 h 9237"/>
                <a:gd name="T8" fmla="*/ 5206 w 5206"/>
                <a:gd name="T9" fmla="*/ 2332 h 9237"/>
                <a:gd name="T10" fmla="*/ 5206 w 5206"/>
                <a:gd name="T11" fmla="*/ 0 h 9237"/>
                <a:gd name="T12" fmla="*/ 4945 w 5206"/>
                <a:gd name="T13" fmla="*/ 0 h 9237"/>
                <a:gd name="T14" fmla="*/ 2128 w 5206"/>
                <a:gd name="T15" fmla="*/ 1493 h 9237"/>
                <a:gd name="T16" fmla="*/ 2090 w 5206"/>
                <a:gd name="T17" fmla="*/ 1493 h 9237"/>
                <a:gd name="T18" fmla="*/ 2090 w 5206"/>
                <a:gd name="T19" fmla="*/ 131 h 9237"/>
                <a:gd name="T20" fmla="*/ 0 w 5206"/>
                <a:gd name="T21" fmla="*/ 131 h 9237"/>
                <a:gd name="T22" fmla="*/ 0 w 5206"/>
                <a:gd name="T23" fmla="*/ 9237 h 9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6" h="9237">
                  <a:moveTo>
                    <a:pt x="0" y="9237"/>
                  </a:moveTo>
                  <a:lnTo>
                    <a:pt x="2090" y="9237"/>
                  </a:lnTo>
                  <a:lnTo>
                    <a:pt x="2090" y="3912"/>
                  </a:lnTo>
                  <a:cubicBezTo>
                    <a:pt x="2090" y="3912"/>
                    <a:pt x="2986" y="2295"/>
                    <a:pt x="4572" y="2295"/>
                  </a:cubicBezTo>
                  <a:cubicBezTo>
                    <a:pt x="4721" y="2295"/>
                    <a:pt x="4964" y="2314"/>
                    <a:pt x="5206" y="2332"/>
                  </a:cubicBezTo>
                  <a:lnTo>
                    <a:pt x="5206" y="0"/>
                  </a:lnTo>
                  <a:lnTo>
                    <a:pt x="4945" y="0"/>
                  </a:lnTo>
                  <a:cubicBezTo>
                    <a:pt x="3844" y="0"/>
                    <a:pt x="2837" y="541"/>
                    <a:pt x="2128" y="1493"/>
                  </a:cubicBezTo>
                  <a:lnTo>
                    <a:pt x="2090" y="1493"/>
                  </a:lnTo>
                  <a:lnTo>
                    <a:pt x="2090" y="131"/>
                  </a:lnTo>
                  <a:lnTo>
                    <a:pt x="0" y="131"/>
                  </a:lnTo>
                  <a:lnTo>
                    <a:pt x="0" y="9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247756BB-1ECA-4463-B23A-4604FD235D3B}"/>
                </a:ext>
              </a:extLst>
            </p:cNvPr>
            <p:cNvSpPr>
              <a:spLocks noEditPoints="1"/>
            </p:cNvSpPr>
            <p:nvPr/>
          </p:nvSpPr>
          <p:spPr bwMode="gray">
            <a:xfrm>
              <a:off x="11530362" y="605075"/>
              <a:ext cx="226664" cy="218832"/>
            </a:xfrm>
            <a:custGeom>
              <a:avLst/>
              <a:gdLst>
                <a:gd name="T0" fmla="*/ 5045 w 9800"/>
                <a:gd name="T1" fmla="*/ 7341 h 9463"/>
                <a:gd name="T2" fmla="*/ 2422 w 9800"/>
                <a:gd name="T3" fmla="*/ 4731 h 9463"/>
                <a:gd name="T4" fmla="*/ 5045 w 9800"/>
                <a:gd name="T5" fmla="*/ 2121 h 9463"/>
                <a:gd name="T6" fmla="*/ 7414 w 9800"/>
                <a:gd name="T7" fmla="*/ 3562 h 9463"/>
                <a:gd name="T8" fmla="*/ 7414 w 9800"/>
                <a:gd name="T9" fmla="*/ 5901 h 9463"/>
                <a:gd name="T10" fmla="*/ 5045 w 9800"/>
                <a:gd name="T11" fmla="*/ 7341 h 9463"/>
                <a:gd name="T12" fmla="*/ 4536 w 9800"/>
                <a:gd name="T13" fmla="*/ 0 h 9463"/>
                <a:gd name="T14" fmla="*/ 0 w 9800"/>
                <a:gd name="T15" fmla="*/ 4731 h 9463"/>
                <a:gd name="T16" fmla="*/ 4536 w 9800"/>
                <a:gd name="T17" fmla="*/ 9463 h 9463"/>
                <a:gd name="T18" fmla="*/ 7414 w 9800"/>
                <a:gd name="T19" fmla="*/ 8345 h 9463"/>
                <a:gd name="T20" fmla="*/ 7414 w 9800"/>
                <a:gd name="T21" fmla="*/ 9253 h 9463"/>
                <a:gd name="T22" fmla="*/ 9800 w 9800"/>
                <a:gd name="T23" fmla="*/ 9253 h 9463"/>
                <a:gd name="T24" fmla="*/ 9800 w 9800"/>
                <a:gd name="T25" fmla="*/ 210 h 9463"/>
                <a:gd name="T26" fmla="*/ 7414 w 9800"/>
                <a:gd name="T27" fmla="*/ 210 h 9463"/>
                <a:gd name="T28" fmla="*/ 7414 w 9800"/>
                <a:gd name="T29" fmla="*/ 1117 h 9463"/>
                <a:gd name="T30" fmla="*/ 4536 w 9800"/>
                <a:gd name="T31" fmla="*/ 0 h 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00" h="9463">
                  <a:moveTo>
                    <a:pt x="5045" y="7341"/>
                  </a:moveTo>
                  <a:cubicBezTo>
                    <a:pt x="3562" y="7341"/>
                    <a:pt x="2422" y="6207"/>
                    <a:pt x="2422" y="4731"/>
                  </a:cubicBezTo>
                  <a:cubicBezTo>
                    <a:pt x="2422" y="3256"/>
                    <a:pt x="3562" y="2121"/>
                    <a:pt x="5045" y="2121"/>
                  </a:cubicBezTo>
                  <a:cubicBezTo>
                    <a:pt x="6098" y="2121"/>
                    <a:pt x="7001" y="2697"/>
                    <a:pt x="7414" y="3562"/>
                  </a:cubicBezTo>
                  <a:lnTo>
                    <a:pt x="7414" y="5901"/>
                  </a:lnTo>
                  <a:cubicBezTo>
                    <a:pt x="7001" y="6765"/>
                    <a:pt x="6098" y="7341"/>
                    <a:pt x="5045" y="7341"/>
                  </a:cubicBezTo>
                  <a:close/>
                  <a:moveTo>
                    <a:pt x="4536" y="0"/>
                  </a:moveTo>
                  <a:cubicBezTo>
                    <a:pt x="1922" y="0"/>
                    <a:pt x="0" y="2139"/>
                    <a:pt x="0" y="4731"/>
                  </a:cubicBezTo>
                  <a:cubicBezTo>
                    <a:pt x="0" y="7324"/>
                    <a:pt x="1922" y="9463"/>
                    <a:pt x="4536" y="9463"/>
                  </a:cubicBezTo>
                  <a:cubicBezTo>
                    <a:pt x="5642" y="9463"/>
                    <a:pt x="6659" y="9078"/>
                    <a:pt x="7414" y="8345"/>
                  </a:cubicBezTo>
                  <a:lnTo>
                    <a:pt x="7414" y="9253"/>
                  </a:lnTo>
                  <a:lnTo>
                    <a:pt x="9800" y="9253"/>
                  </a:lnTo>
                  <a:lnTo>
                    <a:pt x="9800" y="210"/>
                  </a:lnTo>
                  <a:lnTo>
                    <a:pt x="7414" y="210"/>
                  </a:lnTo>
                  <a:lnTo>
                    <a:pt x="7414" y="1117"/>
                  </a:lnTo>
                  <a:cubicBezTo>
                    <a:pt x="6659" y="384"/>
                    <a:pt x="5642" y="0"/>
                    <a:pt x="45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3BBC008D-7239-4009-B81D-AA4517623D62}"/>
                </a:ext>
              </a:extLst>
            </p:cNvPr>
            <p:cNvSpPr>
              <a:spLocks/>
            </p:cNvSpPr>
            <p:nvPr/>
          </p:nvSpPr>
          <p:spPr bwMode="gray">
            <a:xfrm>
              <a:off x="10253913" y="436927"/>
              <a:ext cx="200078" cy="200078"/>
            </a:xfrm>
            <a:custGeom>
              <a:avLst/>
              <a:gdLst>
                <a:gd name="T0" fmla="*/ 7417 w 11492"/>
                <a:gd name="T1" fmla="*/ 7373 h 11497"/>
                <a:gd name="T2" fmla="*/ 11492 w 11492"/>
                <a:gd name="T3" fmla="*/ 7373 h 11497"/>
                <a:gd name="T4" fmla="*/ 11492 w 11492"/>
                <a:gd name="T5" fmla="*/ 4079 h 11497"/>
                <a:gd name="T6" fmla="*/ 7417 w 11492"/>
                <a:gd name="T7" fmla="*/ 4079 h 11497"/>
                <a:gd name="T8" fmla="*/ 7417 w 11492"/>
                <a:gd name="T9" fmla="*/ 0 h 11497"/>
                <a:gd name="T10" fmla="*/ 4079 w 11492"/>
                <a:gd name="T11" fmla="*/ 0 h 11497"/>
                <a:gd name="T12" fmla="*/ 4079 w 11492"/>
                <a:gd name="T13" fmla="*/ 4079 h 11497"/>
                <a:gd name="T14" fmla="*/ 0 w 11492"/>
                <a:gd name="T15" fmla="*/ 4079 h 11497"/>
                <a:gd name="T16" fmla="*/ 0 w 11492"/>
                <a:gd name="T17" fmla="*/ 7373 h 11497"/>
                <a:gd name="T18" fmla="*/ 4079 w 11492"/>
                <a:gd name="T19" fmla="*/ 7373 h 11497"/>
                <a:gd name="T20" fmla="*/ 4079 w 11492"/>
                <a:gd name="T21" fmla="*/ 11497 h 11497"/>
                <a:gd name="T22" fmla="*/ 7417 w 11492"/>
                <a:gd name="T23" fmla="*/ 11497 h 11497"/>
                <a:gd name="T24" fmla="*/ 7417 w 11492"/>
                <a:gd name="T25" fmla="*/ 11497 h 11497"/>
                <a:gd name="T26" fmla="*/ 7417 w 11492"/>
                <a:gd name="T27" fmla="*/ 7373 h 1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92" h="11497">
                  <a:moveTo>
                    <a:pt x="7417" y="7373"/>
                  </a:moveTo>
                  <a:lnTo>
                    <a:pt x="11492" y="7373"/>
                  </a:lnTo>
                  <a:lnTo>
                    <a:pt x="11492" y="4079"/>
                  </a:lnTo>
                  <a:lnTo>
                    <a:pt x="7417" y="4079"/>
                  </a:lnTo>
                  <a:lnTo>
                    <a:pt x="7417" y="0"/>
                  </a:lnTo>
                  <a:lnTo>
                    <a:pt x="4079" y="0"/>
                  </a:lnTo>
                  <a:lnTo>
                    <a:pt x="4079" y="4079"/>
                  </a:lnTo>
                  <a:lnTo>
                    <a:pt x="0" y="4079"/>
                  </a:lnTo>
                  <a:lnTo>
                    <a:pt x="0" y="7373"/>
                  </a:lnTo>
                  <a:lnTo>
                    <a:pt x="4079" y="7373"/>
                  </a:lnTo>
                  <a:lnTo>
                    <a:pt x="4079" y="11497"/>
                  </a:lnTo>
                  <a:lnTo>
                    <a:pt x="7417" y="11497"/>
                  </a:lnTo>
                  <a:lnTo>
                    <a:pt x="7417" y="11497"/>
                  </a:lnTo>
                  <a:lnTo>
                    <a:pt x="7417" y="73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7CB8BBF5-12AE-4B23-946E-A2B510AA1189}"/>
                </a:ext>
              </a:extLst>
            </p:cNvPr>
            <p:cNvSpPr>
              <a:spLocks/>
            </p:cNvSpPr>
            <p:nvPr/>
          </p:nvSpPr>
          <p:spPr bwMode="gray">
            <a:xfrm>
              <a:off x="10324816" y="507999"/>
              <a:ext cx="381630" cy="376240"/>
            </a:xfrm>
            <a:custGeom>
              <a:avLst/>
              <a:gdLst>
                <a:gd name="T0" fmla="*/ 21916 w 21916"/>
                <a:gd name="T1" fmla="*/ 11558 h 21617"/>
                <a:gd name="T2" fmla="*/ 21916 w 21916"/>
                <a:gd name="T3" fmla="*/ 0 h 21617"/>
                <a:gd name="T4" fmla="*/ 11718 w 21916"/>
                <a:gd name="T5" fmla="*/ 0 h 21617"/>
                <a:gd name="T6" fmla="*/ 11718 w 21916"/>
                <a:gd name="T7" fmla="*/ 3293 h 21617"/>
                <a:gd name="T8" fmla="*/ 18577 w 21916"/>
                <a:gd name="T9" fmla="*/ 3293 h 21617"/>
                <a:gd name="T10" fmla="*/ 18577 w 21916"/>
                <a:gd name="T11" fmla="*/ 11330 h 21617"/>
                <a:gd name="T12" fmla="*/ 10958 w 21916"/>
                <a:gd name="T13" fmla="*/ 18324 h 21617"/>
                <a:gd name="T14" fmla="*/ 3344 w 21916"/>
                <a:gd name="T15" fmla="*/ 11513 h 21617"/>
                <a:gd name="T16" fmla="*/ 0 w 21916"/>
                <a:gd name="T17" fmla="*/ 11513 h 21617"/>
                <a:gd name="T18" fmla="*/ 0 w 21916"/>
                <a:gd name="T19" fmla="*/ 11558 h 21617"/>
                <a:gd name="T20" fmla="*/ 10958 w 21916"/>
                <a:gd name="T21" fmla="*/ 21617 h 21617"/>
                <a:gd name="T22" fmla="*/ 21916 w 21916"/>
                <a:gd name="T23" fmla="*/ 11558 h 2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16" h="21617">
                  <a:moveTo>
                    <a:pt x="21916" y="11558"/>
                  </a:moveTo>
                  <a:lnTo>
                    <a:pt x="21916" y="0"/>
                  </a:lnTo>
                  <a:lnTo>
                    <a:pt x="11718" y="0"/>
                  </a:lnTo>
                  <a:lnTo>
                    <a:pt x="11718" y="3293"/>
                  </a:lnTo>
                  <a:lnTo>
                    <a:pt x="18577" y="3293"/>
                  </a:lnTo>
                  <a:lnTo>
                    <a:pt x="18577" y="11330"/>
                  </a:lnTo>
                  <a:cubicBezTo>
                    <a:pt x="18577" y="15900"/>
                    <a:pt x="14349" y="18324"/>
                    <a:pt x="10958" y="18324"/>
                  </a:cubicBezTo>
                  <a:cubicBezTo>
                    <a:pt x="7612" y="18324"/>
                    <a:pt x="3456" y="15964"/>
                    <a:pt x="3344" y="11513"/>
                  </a:cubicBezTo>
                  <a:lnTo>
                    <a:pt x="0" y="11513"/>
                  </a:lnTo>
                  <a:lnTo>
                    <a:pt x="0" y="11558"/>
                  </a:lnTo>
                  <a:cubicBezTo>
                    <a:pt x="0" y="18132"/>
                    <a:pt x="6080" y="21617"/>
                    <a:pt x="10958" y="21617"/>
                  </a:cubicBezTo>
                  <a:cubicBezTo>
                    <a:pt x="15835" y="21617"/>
                    <a:pt x="21916" y="18132"/>
                    <a:pt x="21916" y="11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Tekstiruutu 6">
            <a:extLst>
              <a:ext uri="{FF2B5EF4-FFF2-40B4-BE49-F238E27FC236}">
                <a16:creationId xmlns:a16="http://schemas.microsoft.com/office/drawing/2014/main" id="{75171EFE-37AF-46D5-895A-24FEAFEEC1DD}"/>
              </a:ext>
            </a:extLst>
          </p:cNvPr>
          <p:cNvSpPr txBox="1"/>
          <p:nvPr userDrawn="1"/>
        </p:nvSpPr>
        <p:spPr>
          <a:xfrm>
            <a:off x="359889" y="6208059"/>
            <a:ext cx="1960254" cy="316193"/>
          </a:xfrm>
          <a:prstGeom prst="rect">
            <a:avLst/>
          </a:prstGeom>
          <a:noFill/>
        </p:spPr>
        <p:txBody>
          <a:bodyPr wrap="square" rtlCol="0" anchor="ctr" anchorCtr="0">
            <a:noAutofit/>
          </a:bodyPr>
          <a:lstStyle/>
          <a:p>
            <a:pPr algn="l"/>
            <a:r>
              <a:rPr lang="fi-FI" sz="1000">
                <a:solidFill>
                  <a:srgbClr val="666666"/>
                </a:solidFill>
              </a:rPr>
              <a:t>© Copyright Kuntien Tiera Oy</a:t>
            </a:r>
          </a:p>
        </p:txBody>
      </p:sp>
    </p:spTree>
    <p:extLst>
      <p:ext uri="{BB962C8B-B14F-4D97-AF65-F5344CB8AC3E}">
        <p14:creationId xmlns:p14="http://schemas.microsoft.com/office/powerpoint/2010/main" val="38073637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78" r:id="rId4"/>
    <p:sldLayoutId id="2147483663" r:id="rId5"/>
    <p:sldLayoutId id="2147483662" r:id="rId6"/>
    <p:sldLayoutId id="2147483665" r:id="rId7"/>
    <p:sldLayoutId id="2147483668" r:id="rId8"/>
    <p:sldLayoutId id="2147483674" r:id="rId9"/>
    <p:sldLayoutId id="2147483675" r:id="rId10"/>
    <p:sldLayoutId id="2147483666" r:id="rId11"/>
    <p:sldLayoutId id="2147483676" r:id="rId12"/>
    <p:sldLayoutId id="2147483667" r:id="rId13"/>
    <p:sldLayoutId id="2147483673" r:id="rId14"/>
    <p:sldLayoutId id="2147483672" r:id="rId15"/>
    <p:sldLayoutId id="2147483671" r:id="rId16"/>
    <p:sldLayoutId id="2147483677" r:id="rId17"/>
    <p:sldLayoutId id="2147483670" r:id="rId18"/>
    <p:sldLayoutId id="2147483669" r:id="rId19"/>
    <p:sldLayoutId id="2147483680" r:id="rId20"/>
    <p:sldLayoutId id="2147483654" r:id="rId21"/>
    <p:sldLayoutId id="2147483655" r:id="rId22"/>
    <p:sldLayoutId id="2147483651" r:id="rId23"/>
    <p:sldLayoutId id="2147483658" r:id="rId24"/>
    <p:sldLayoutId id="2147483659" r:id="rId25"/>
    <p:sldLayoutId id="2147483660" r:id="rId26"/>
  </p:sldLayoutIdLst>
  <p:hf hdr="0"/>
  <p:txStyles>
    <p:titleStyle>
      <a:lvl1pPr algn="l" defTabSz="914400" rtl="0" eaLnBrk="1" latinLnBrk="0" hangingPunct="1">
        <a:lnSpc>
          <a:spcPct val="85000"/>
        </a:lnSpc>
        <a:spcBef>
          <a:spcPct val="0"/>
        </a:spcBef>
        <a:buNone/>
        <a:defRPr sz="4300" b="1" kern="1200">
          <a:solidFill>
            <a:schemeClr val="tx2"/>
          </a:solidFill>
          <a:latin typeface="+mj-lt"/>
          <a:ea typeface="+mj-ea"/>
          <a:cs typeface="+mj-cs"/>
        </a:defRPr>
      </a:lvl1pPr>
    </p:titleStyle>
    <p:bodyStyle>
      <a:lvl1pPr marL="179388" indent="-179388" algn="l" defTabSz="914400" rtl="0" eaLnBrk="1" latinLnBrk="0" hangingPunct="1">
        <a:lnSpc>
          <a:spcPct val="105000"/>
        </a:lnSpc>
        <a:spcBef>
          <a:spcPts val="1000"/>
        </a:spcBef>
        <a:buFont typeface="Arial" panose="020B0604020202020204" pitchFamily="34" charset="0"/>
        <a:buChar char="•"/>
        <a:defRPr sz="1700" kern="1200">
          <a:solidFill>
            <a:schemeClr val="tx1"/>
          </a:solidFill>
          <a:latin typeface="+mn-lt"/>
          <a:ea typeface="+mn-ea"/>
          <a:cs typeface="+mn-cs"/>
        </a:defRPr>
      </a:lvl1pPr>
      <a:lvl2pPr marL="358775" indent="-179388" algn="l" defTabSz="914400" rtl="0" eaLnBrk="1" latinLnBrk="0" hangingPunct="1">
        <a:lnSpc>
          <a:spcPct val="105000"/>
        </a:lnSpc>
        <a:spcBef>
          <a:spcPts val="400"/>
        </a:spcBef>
        <a:buFont typeface="Arial" panose="020B0604020202020204" pitchFamily="34" charset="0"/>
        <a:buChar char="•"/>
        <a:defRPr sz="1500" b="1" kern="1200">
          <a:solidFill>
            <a:schemeClr val="tx1"/>
          </a:solidFill>
          <a:latin typeface="+mn-lt"/>
          <a:ea typeface="+mn-ea"/>
          <a:cs typeface="+mn-cs"/>
        </a:defRPr>
      </a:lvl2pPr>
      <a:lvl3pPr marL="538163" indent="-179388" algn="l" defTabSz="914400" rtl="0" eaLnBrk="1" latinLnBrk="0" hangingPunct="1">
        <a:lnSpc>
          <a:spcPct val="105000"/>
        </a:lnSpc>
        <a:spcBef>
          <a:spcPts val="500"/>
        </a:spcBef>
        <a:buFont typeface="Arial" panose="020B0604020202020204" pitchFamily="34" charset="0"/>
        <a:buChar char="•"/>
        <a:defRPr sz="1500" kern="1200">
          <a:solidFill>
            <a:schemeClr val="tx1"/>
          </a:solidFill>
          <a:latin typeface="+mn-lt"/>
          <a:ea typeface="+mn-ea"/>
          <a:cs typeface="+mn-cs"/>
        </a:defRPr>
      </a:lvl3pPr>
      <a:lvl4pPr marL="717550" indent="-179388" algn="l" defTabSz="914400" rtl="0" eaLnBrk="1" latinLnBrk="0" hangingPunct="1">
        <a:lnSpc>
          <a:spcPct val="105000"/>
        </a:lnSpc>
        <a:spcBef>
          <a:spcPts val="500"/>
        </a:spcBef>
        <a:buFont typeface="Arial" panose="020B0604020202020204" pitchFamily="34" charset="0"/>
        <a:buChar char="•"/>
        <a:defRPr sz="1300" kern="1200">
          <a:solidFill>
            <a:schemeClr val="tx1"/>
          </a:solidFill>
          <a:latin typeface="+mn-lt"/>
          <a:ea typeface="+mn-ea"/>
          <a:cs typeface="+mn-cs"/>
        </a:defRPr>
      </a:lvl4pPr>
      <a:lvl5pPr marL="896938" indent="-179388" algn="l" defTabSz="914400" rtl="0" eaLnBrk="1" latinLnBrk="0" hangingPunct="1">
        <a:lnSpc>
          <a:spcPct val="105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093" userDrawn="1">
          <p15:clr>
            <a:srgbClr val="F26B43"/>
          </p15:clr>
        </p15:guide>
        <p15:guide id="3" pos="10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B23FD96-FF7E-4026-B94B-381FF6297A58}"/>
              </a:ext>
            </a:extLst>
          </p:cNvPr>
          <p:cNvSpPr>
            <a:spLocks noGrp="1"/>
          </p:cNvSpPr>
          <p:nvPr>
            <p:ph type="title"/>
          </p:nvPr>
        </p:nvSpPr>
        <p:spPr>
          <a:xfrm>
            <a:off x="435600" y="424800"/>
            <a:ext cx="9194400" cy="450000"/>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403FD06-BA2B-4745-8820-C1327A33422F}"/>
              </a:ext>
            </a:extLst>
          </p:cNvPr>
          <p:cNvSpPr>
            <a:spLocks noGrp="1"/>
          </p:cNvSpPr>
          <p:nvPr>
            <p:ph type="body" idx="1"/>
          </p:nvPr>
        </p:nvSpPr>
        <p:spPr>
          <a:xfrm>
            <a:off x="435600" y="1130400"/>
            <a:ext cx="11307600" cy="4921200"/>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D10CA97-2101-436F-9412-5F439A46B255}"/>
              </a:ext>
            </a:extLst>
          </p:cNvPr>
          <p:cNvSpPr>
            <a:spLocks noGrp="1"/>
          </p:cNvSpPr>
          <p:nvPr>
            <p:ph type="dt" sz="half" idx="2"/>
          </p:nvPr>
        </p:nvSpPr>
        <p:spPr>
          <a:xfrm>
            <a:off x="10721788" y="6425773"/>
            <a:ext cx="730624" cy="316193"/>
          </a:xfrm>
          <a:prstGeom prst="rect">
            <a:avLst/>
          </a:prstGeom>
        </p:spPr>
        <p:txBody>
          <a:bodyPr vert="horz" lIns="0" tIns="0" rIns="0" bIns="0" rtlCol="0" anchor="ctr">
            <a:noAutofit/>
          </a:bodyPr>
          <a:lstStyle>
            <a:lvl1pPr algn="r">
              <a:defRPr sz="1000">
                <a:solidFill>
                  <a:srgbClr val="666666"/>
                </a:solidFill>
              </a:defRPr>
            </a:lvl1pPr>
          </a:lstStyle>
          <a:p>
            <a:fld id="{478F628F-5E85-4534-A423-C527D65FD5A7}" type="datetimeFigureOut">
              <a:rPr lang="fi-FI" smtClean="0"/>
              <a:t>24.11.2022</a:t>
            </a:fld>
            <a:endParaRPr lang="fi-FI"/>
          </a:p>
        </p:txBody>
      </p:sp>
      <p:sp>
        <p:nvSpPr>
          <p:cNvPr id="5" name="Alatunnisteen paikkamerkki 4">
            <a:extLst>
              <a:ext uri="{FF2B5EF4-FFF2-40B4-BE49-F238E27FC236}">
                <a16:creationId xmlns:a16="http://schemas.microsoft.com/office/drawing/2014/main" id="{7DCC05DB-CB1C-4745-AE79-FB08705C7896}"/>
              </a:ext>
            </a:extLst>
          </p:cNvPr>
          <p:cNvSpPr>
            <a:spLocks noGrp="1"/>
          </p:cNvSpPr>
          <p:nvPr>
            <p:ph type="ftr" sz="quarter" idx="3"/>
          </p:nvPr>
        </p:nvSpPr>
        <p:spPr>
          <a:xfrm>
            <a:off x="3824072" y="6425773"/>
            <a:ext cx="4554071" cy="316193"/>
          </a:xfrm>
          <a:prstGeom prst="rect">
            <a:avLst/>
          </a:prstGeom>
        </p:spPr>
        <p:txBody>
          <a:bodyPr vert="horz" lIns="0" tIns="0" rIns="0" bIns="0" rtlCol="0" anchor="ctr">
            <a:noAutofit/>
          </a:bodyPr>
          <a:lstStyle>
            <a:lvl1pPr algn="ctr">
              <a:defRPr sz="1000">
                <a:solidFill>
                  <a:srgbClr val="666666"/>
                </a:solidFill>
              </a:defRPr>
            </a:lvl1pPr>
          </a:lstStyle>
          <a:p>
            <a:endParaRPr lang="fi-FI"/>
          </a:p>
        </p:txBody>
      </p:sp>
      <p:sp>
        <p:nvSpPr>
          <p:cNvPr id="6" name="Dian numeron paikkamerkki 5">
            <a:extLst>
              <a:ext uri="{FF2B5EF4-FFF2-40B4-BE49-F238E27FC236}">
                <a16:creationId xmlns:a16="http://schemas.microsoft.com/office/drawing/2014/main" id="{DDCAC83E-ADE3-4142-9418-C7C412310112}"/>
              </a:ext>
            </a:extLst>
          </p:cNvPr>
          <p:cNvSpPr>
            <a:spLocks noGrp="1"/>
          </p:cNvSpPr>
          <p:nvPr>
            <p:ph type="sldNum" sz="quarter" idx="4"/>
          </p:nvPr>
        </p:nvSpPr>
        <p:spPr>
          <a:xfrm>
            <a:off x="11452412" y="6425773"/>
            <a:ext cx="295835" cy="316193"/>
          </a:xfrm>
          <a:prstGeom prst="rect">
            <a:avLst/>
          </a:prstGeom>
        </p:spPr>
        <p:txBody>
          <a:bodyPr vert="horz" lIns="0" tIns="0" rIns="0" bIns="0" rtlCol="0" anchor="ctr">
            <a:noAutofit/>
          </a:bodyPr>
          <a:lstStyle>
            <a:lvl1pPr algn="r">
              <a:defRPr sz="1000">
                <a:solidFill>
                  <a:srgbClr val="666666"/>
                </a:solidFill>
              </a:defRPr>
            </a:lvl1pPr>
          </a:lstStyle>
          <a:p>
            <a:fld id="{6AEE325F-03DE-4BA9-A5E3-32EF4FD31A13}" type="slidenum">
              <a:rPr lang="fi-FI" smtClean="0"/>
              <a:t>‹#›</a:t>
            </a:fld>
            <a:endParaRPr lang="fi-FI"/>
          </a:p>
        </p:txBody>
      </p:sp>
      <p:grpSp>
        <p:nvGrpSpPr>
          <p:cNvPr id="21" name="Ryhmä 20">
            <a:extLst>
              <a:ext uri="{FF2B5EF4-FFF2-40B4-BE49-F238E27FC236}">
                <a16:creationId xmlns:a16="http://schemas.microsoft.com/office/drawing/2014/main" id="{BE60352D-D802-43A0-BFD2-62150C7E1E7F}"/>
              </a:ext>
            </a:extLst>
          </p:cNvPr>
          <p:cNvGrpSpPr/>
          <p:nvPr/>
        </p:nvGrpSpPr>
        <p:grpSpPr bwMode="gray">
          <a:xfrm>
            <a:off x="10253913" y="436927"/>
            <a:ext cx="1503113" cy="447312"/>
            <a:chOff x="10253913" y="436927"/>
            <a:chExt cx="1503113" cy="447312"/>
          </a:xfrm>
          <a:solidFill>
            <a:srgbClr val="003087"/>
          </a:solidFill>
        </p:grpSpPr>
        <p:sp>
          <p:nvSpPr>
            <p:cNvPr id="12" name="Freeform 5">
              <a:extLst>
                <a:ext uri="{FF2B5EF4-FFF2-40B4-BE49-F238E27FC236}">
                  <a16:creationId xmlns:a16="http://schemas.microsoft.com/office/drawing/2014/main" id="{1A55ABB6-94B2-4965-86F2-8C82F9CF97F8}"/>
                </a:ext>
              </a:extLst>
            </p:cNvPr>
            <p:cNvSpPr>
              <a:spLocks noEditPoints="1"/>
            </p:cNvSpPr>
            <p:nvPr/>
          </p:nvSpPr>
          <p:spPr bwMode="gray">
            <a:xfrm>
              <a:off x="11156916" y="606641"/>
              <a:ext cx="206302" cy="215924"/>
            </a:xfrm>
            <a:custGeom>
              <a:avLst/>
              <a:gdLst>
                <a:gd name="T0" fmla="*/ 8858 w 8914"/>
                <a:gd name="T1" fmla="*/ 5437 h 9339"/>
                <a:gd name="T2" fmla="*/ 8914 w 8914"/>
                <a:gd name="T3" fmla="*/ 4568 h 9339"/>
                <a:gd name="T4" fmla="*/ 4586 w 8914"/>
                <a:gd name="T5" fmla="*/ 0 h 9339"/>
                <a:gd name="T6" fmla="*/ 0 w 8914"/>
                <a:gd name="T7" fmla="*/ 4642 h 9339"/>
                <a:gd name="T8" fmla="*/ 4734 w 8914"/>
                <a:gd name="T9" fmla="*/ 9339 h 9339"/>
                <a:gd name="T10" fmla="*/ 8117 w 8914"/>
                <a:gd name="T11" fmla="*/ 8217 h 9339"/>
                <a:gd name="T12" fmla="*/ 6503 w 8914"/>
                <a:gd name="T13" fmla="*/ 6712 h 9339"/>
                <a:gd name="T14" fmla="*/ 4901 w 8914"/>
                <a:gd name="T15" fmla="*/ 7175 h 9339"/>
                <a:gd name="T16" fmla="*/ 2515 w 8914"/>
                <a:gd name="T17" fmla="*/ 5437 h 9339"/>
                <a:gd name="T18" fmla="*/ 8858 w 8914"/>
                <a:gd name="T19" fmla="*/ 5437 h 9339"/>
                <a:gd name="T20" fmla="*/ 6510 w 8914"/>
                <a:gd name="T21" fmla="*/ 3699 h 9339"/>
                <a:gd name="T22" fmla="*/ 2534 w 8914"/>
                <a:gd name="T23" fmla="*/ 3699 h 9339"/>
                <a:gd name="T24" fmla="*/ 4568 w 8914"/>
                <a:gd name="T25" fmla="*/ 2108 h 9339"/>
                <a:gd name="T26" fmla="*/ 6510 w 8914"/>
                <a:gd name="T27" fmla="*/ 3699 h 9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14" h="9339">
                  <a:moveTo>
                    <a:pt x="8858" y="5437"/>
                  </a:moveTo>
                  <a:cubicBezTo>
                    <a:pt x="8877" y="5289"/>
                    <a:pt x="8914" y="4864"/>
                    <a:pt x="8914" y="4568"/>
                  </a:cubicBezTo>
                  <a:cubicBezTo>
                    <a:pt x="8914" y="1923"/>
                    <a:pt x="7139" y="0"/>
                    <a:pt x="4586" y="0"/>
                  </a:cubicBezTo>
                  <a:cubicBezTo>
                    <a:pt x="1905" y="0"/>
                    <a:pt x="0" y="1886"/>
                    <a:pt x="0" y="4642"/>
                  </a:cubicBezTo>
                  <a:cubicBezTo>
                    <a:pt x="0" y="7471"/>
                    <a:pt x="1960" y="9339"/>
                    <a:pt x="4734" y="9339"/>
                  </a:cubicBezTo>
                  <a:cubicBezTo>
                    <a:pt x="6313" y="9339"/>
                    <a:pt x="7369" y="8884"/>
                    <a:pt x="8117" y="8217"/>
                  </a:cubicBezTo>
                  <a:lnTo>
                    <a:pt x="6503" y="6712"/>
                  </a:lnTo>
                  <a:cubicBezTo>
                    <a:pt x="6083" y="6997"/>
                    <a:pt x="5558" y="7175"/>
                    <a:pt x="4901" y="7175"/>
                  </a:cubicBezTo>
                  <a:cubicBezTo>
                    <a:pt x="3680" y="7175"/>
                    <a:pt x="2811" y="6528"/>
                    <a:pt x="2515" y="5437"/>
                  </a:cubicBezTo>
                  <a:lnTo>
                    <a:pt x="8858" y="5437"/>
                  </a:lnTo>
                  <a:close/>
                  <a:moveTo>
                    <a:pt x="6510" y="3699"/>
                  </a:moveTo>
                  <a:lnTo>
                    <a:pt x="2534" y="3699"/>
                  </a:lnTo>
                  <a:cubicBezTo>
                    <a:pt x="2811" y="2663"/>
                    <a:pt x="3588" y="2108"/>
                    <a:pt x="4568" y="2108"/>
                  </a:cubicBezTo>
                  <a:cubicBezTo>
                    <a:pt x="5622" y="2108"/>
                    <a:pt x="6269" y="2737"/>
                    <a:pt x="6510" y="36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6">
              <a:extLst>
                <a:ext uri="{FF2B5EF4-FFF2-40B4-BE49-F238E27FC236}">
                  <a16:creationId xmlns:a16="http://schemas.microsoft.com/office/drawing/2014/main" id="{B93E1C7B-D433-4FB1-9A42-67187DDA49EE}"/>
                </a:ext>
              </a:extLst>
            </p:cNvPr>
            <p:cNvSpPr>
              <a:spLocks noChangeArrowheads="1"/>
            </p:cNvSpPr>
            <p:nvPr/>
          </p:nvSpPr>
          <p:spPr bwMode="gray">
            <a:xfrm>
              <a:off x="11064729" y="609550"/>
              <a:ext cx="55939" cy="2092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47284AC2-FDEC-42AC-A4E3-7357F6E543FA}"/>
                </a:ext>
              </a:extLst>
            </p:cNvPr>
            <p:cNvSpPr>
              <a:spLocks/>
            </p:cNvSpPr>
            <p:nvPr/>
          </p:nvSpPr>
          <p:spPr bwMode="gray">
            <a:xfrm>
              <a:off x="11057792" y="522733"/>
              <a:ext cx="71154" cy="68917"/>
            </a:xfrm>
            <a:custGeom>
              <a:avLst/>
              <a:gdLst>
                <a:gd name="T0" fmla="*/ 3070 w 3070"/>
                <a:gd name="T1" fmla="*/ 1479 h 2977"/>
                <a:gd name="T2" fmla="*/ 1535 w 3070"/>
                <a:gd name="T3" fmla="*/ 0 h 2977"/>
                <a:gd name="T4" fmla="*/ 0 w 3070"/>
                <a:gd name="T5" fmla="*/ 1479 h 2977"/>
                <a:gd name="T6" fmla="*/ 1535 w 3070"/>
                <a:gd name="T7" fmla="*/ 2977 h 2977"/>
                <a:gd name="T8" fmla="*/ 3070 w 3070"/>
                <a:gd name="T9" fmla="*/ 1479 h 2977"/>
              </a:gdLst>
              <a:ahLst/>
              <a:cxnLst>
                <a:cxn ang="0">
                  <a:pos x="T0" y="T1"/>
                </a:cxn>
                <a:cxn ang="0">
                  <a:pos x="T2" y="T3"/>
                </a:cxn>
                <a:cxn ang="0">
                  <a:pos x="T4" y="T5"/>
                </a:cxn>
                <a:cxn ang="0">
                  <a:pos x="T6" y="T7"/>
                </a:cxn>
                <a:cxn ang="0">
                  <a:pos x="T8" y="T9"/>
                </a:cxn>
              </a:cxnLst>
              <a:rect l="0" t="0" r="r" b="b"/>
              <a:pathLst>
                <a:path w="3070" h="2977">
                  <a:moveTo>
                    <a:pt x="3070" y="1479"/>
                  </a:moveTo>
                  <a:cubicBezTo>
                    <a:pt x="3070" y="665"/>
                    <a:pt x="2404" y="0"/>
                    <a:pt x="1535" y="0"/>
                  </a:cubicBezTo>
                  <a:cubicBezTo>
                    <a:pt x="647" y="0"/>
                    <a:pt x="0" y="665"/>
                    <a:pt x="0" y="1479"/>
                  </a:cubicBezTo>
                  <a:cubicBezTo>
                    <a:pt x="0" y="2311"/>
                    <a:pt x="647" y="2977"/>
                    <a:pt x="1535" y="2977"/>
                  </a:cubicBezTo>
                  <a:cubicBezTo>
                    <a:pt x="2404" y="2977"/>
                    <a:pt x="3070" y="2311"/>
                    <a:pt x="3070" y="14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8">
              <a:extLst>
                <a:ext uri="{FF2B5EF4-FFF2-40B4-BE49-F238E27FC236}">
                  <a16:creationId xmlns:a16="http://schemas.microsoft.com/office/drawing/2014/main" id="{B168BF6B-9B07-4AFE-B057-ACB0F40B174C}"/>
                </a:ext>
              </a:extLst>
            </p:cNvPr>
            <p:cNvSpPr>
              <a:spLocks/>
            </p:cNvSpPr>
            <p:nvPr/>
          </p:nvSpPr>
          <p:spPr bwMode="gray">
            <a:xfrm>
              <a:off x="10822626" y="540633"/>
              <a:ext cx="209882" cy="281931"/>
            </a:xfrm>
            <a:custGeom>
              <a:avLst/>
              <a:gdLst>
                <a:gd name="T0" fmla="*/ 8587 w 9078"/>
                <a:gd name="T1" fmla="*/ 5027 h 12190"/>
                <a:gd name="T2" fmla="*/ 8587 w 9078"/>
                <a:gd name="T3" fmla="*/ 2980 h 12190"/>
                <a:gd name="T4" fmla="*/ 4619 w 9078"/>
                <a:gd name="T5" fmla="*/ 2980 h 12190"/>
                <a:gd name="T6" fmla="*/ 4619 w 9078"/>
                <a:gd name="T7" fmla="*/ 0 h 12190"/>
                <a:gd name="T8" fmla="*/ 2196 w 9078"/>
                <a:gd name="T9" fmla="*/ 0 h 12190"/>
                <a:gd name="T10" fmla="*/ 2196 w 9078"/>
                <a:gd name="T11" fmla="*/ 2980 h 12190"/>
                <a:gd name="T12" fmla="*/ 0 w 9078"/>
                <a:gd name="T13" fmla="*/ 2980 h 12190"/>
                <a:gd name="T14" fmla="*/ 0 w 9078"/>
                <a:gd name="T15" fmla="*/ 5027 h 12190"/>
                <a:gd name="T16" fmla="*/ 2196 w 9078"/>
                <a:gd name="T17" fmla="*/ 5027 h 12190"/>
                <a:gd name="T18" fmla="*/ 2196 w 9078"/>
                <a:gd name="T19" fmla="*/ 8903 h 12190"/>
                <a:gd name="T20" fmla="*/ 6238 w 9078"/>
                <a:gd name="T21" fmla="*/ 12190 h 12190"/>
                <a:gd name="T22" fmla="*/ 9078 w 9078"/>
                <a:gd name="T23" fmla="*/ 11015 h 12190"/>
                <a:gd name="T24" fmla="*/ 7410 w 9078"/>
                <a:gd name="T25" fmla="*/ 9459 h 12190"/>
                <a:gd name="T26" fmla="*/ 6226 w 9078"/>
                <a:gd name="T27" fmla="*/ 9925 h 12190"/>
                <a:gd name="T28" fmla="*/ 4628 w 9078"/>
                <a:gd name="T29" fmla="*/ 7502 h 12190"/>
                <a:gd name="T30" fmla="*/ 4619 w 9078"/>
                <a:gd name="T31" fmla="*/ 5027 h 12190"/>
                <a:gd name="T32" fmla="*/ 8587 w 9078"/>
                <a:gd name="T33" fmla="*/ 5027 h 1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78" h="12190">
                  <a:moveTo>
                    <a:pt x="8587" y="5027"/>
                  </a:moveTo>
                  <a:lnTo>
                    <a:pt x="8587" y="2980"/>
                  </a:lnTo>
                  <a:lnTo>
                    <a:pt x="4619" y="2980"/>
                  </a:lnTo>
                  <a:lnTo>
                    <a:pt x="4619" y="0"/>
                  </a:lnTo>
                  <a:lnTo>
                    <a:pt x="2196" y="0"/>
                  </a:lnTo>
                  <a:lnTo>
                    <a:pt x="2196" y="2980"/>
                  </a:lnTo>
                  <a:lnTo>
                    <a:pt x="0" y="2980"/>
                  </a:lnTo>
                  <a:lnTo>
                    <a:pt x="0" y="5027"/>
                  </a:lnTo>
                  <a:lnTo>
                    <a:pt x="2196" y="5027"/>
                  </a:lnTo>
                  <a:lnTo>
                    <a:pt x="2196" y="8903"/>
                  </a:lnTo>
                  <a:cubicBezTo>
                    <a:pt x="2541" y="11510"/>
                    <a:pt x="4308" y="12190"/>
                    <a:pt x="6238" y="12190"/>
                  </a:cubicBezTo>
                  <a:cubicBezTo>
                    <a:pt x="7267" y="12190"/>
                    <a:pt x="8326" y="11719"/>
                    <a:pt x="9078" y="11015"/>
                  </a:cubicBezTo>
                  <a:lnTo>
                    <a:pt x="7410" y="9459"/>
                  </a:lnTo>
                  <a:cubicBezTo>
                    <a:pt x="7029" y="9744"/>
                    <a:pt x="6790" y="9925"/>
                    <a:pt x="6226" y="9925"/>
                  </a:cubicBezTo>
                  <a:cubicBezTo>
                    <a:pt x="4679" y="9925"/>
                    <a:pt x="4628" y="8998"/>
                    <a:pt x="4628" y="7502"/>
                  </a:cubicBezTo>
                  <a:lnTo>
                    <a:pt x="4619" y="5027"/>
                  </a:lnTo>
                  <a:lnTo>
                    <a:pt x="8587" y="50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9">
              <a:extLst>
                <a:ext uri="{FF2B5EF4-FFF2-40B4-BE49-F238E27FC236}">
                  <a16:creationId xmlns:a16="http://schemas.microsoft.com/office/drawing/2014/main" id="{48F3663C-DF8E-44D6-8E26-8FAD08976FE1}"/>
                </a:ext>
              </a:extLst>
            </p:cNvPr>
            <p:cNvSpPr>
              <a:spLocks/>
            </p:cNvSpPr>
            <p:nvPr/>
          </p:nvSpPr>
          <p:spPr bwMode="gray">
            <a:xfrm>
              <a:off x="11399466" y="605075"/>
              <a:ext cx="120380" cy="213686"/>
            </a:xfrm>
            <a:custGeom>
              <a:avLst/>
              <a:gdLst>
                <a:gd name="T0" fmla="*/ 0 w 5206"/>
                <a:gd name="T1" fmla="*/ 9237 h 9237"/>
                <a:gd name="T2" fmla="*/ 2090 w 5206"/>
                <a:gd name="T3" fmla="*/ 9237 h 9237"/>
                <a:gd name="T4" fmla="*/ 2090 w 5206"/>
                <a:gd name="T5" fmla="*/ 3912 h 9237"/>
                <a:gd name="T6" fmla="*/ 4572 w 5206"/>
                <a:gd name="T7" fmla="*/ 2295 h 9237"/>
                <a:gd name="T8" fmla="*/ 5206 w 5206"/>
                <a:gd name="T9" fmla="*/ 2332 h 9237"/>
                <a:gd name="T10" fmla="*/ 5206 w 5206"/>
                <a:gd name="T11" fmla="*/ 0 h 9237"/>
                <a:gd name="T12" fmla="*/ 4945 w 5206"/>
                <a:gd name="T13" fmla="*/ 0 h 9237"/>
                <a:gd name="T14" fmla="*/ 2128 w 5206"/>
                <a:gd name="T15" fmla="*/ 1493 h 9237"/>
                <a:gd name="T16" fmla="*/ 2090 w 5206"/>
                <a:gd name="T17" fmla="*/ 1493 h 9237"/>
                <a:gd name="T18" fmla="*/ 2090 w 5206"/>
                <a:gd name="T19" fmla="*/ 131 h 9237"/>
                <a:gd name="T20" fmla="*/ 0 w 5206"/>
                <a:gd name="T21" fmla="*/ 131 h 9237"/>
                <a:gd name="T22" fmla="*/ 0 w 5206"/>
                <a:gd name="T23" fmla="*/ 9237 h 9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6" h="9237">
                  <a:moveTo>
                    <a:pt x="0" y="9237"/>
                  </a:moveTo>
                  <a:lnTo>
                    <a:pt x="2090" y="9237"/>
                  </a:lnTo>
                  <a:lnTo>
                    <a:pt x="2090" y="3912"/>
                  </a:lnTo>
                  <a:cubicBezTo>
                    <a:pt x="2090" y="3912"/>
                    <a:pt x="2986" y="2295"/>
                    <a:pt x="4572" y="2295"/>
                  </a:cubicBezTo>
                  <a:cubicBezTo>
                    <a:pt x="4721" y="2295"/>
                    <a:pt x="4964" y="2314"/>
                    <a:pt x="5206" y="2332"/>
                  </a:cubicBezTo>
                  <a:lnTo>
                    <a:pt x="5206" y="0"/>
                  </a:lnTo>
                  <a:lnTo>
                    <a:pt x="4945" y="0"/>
                  </a:lnTo>
                  <a:cubicBezTo>
                    <a:pt x="3844" y="0"/>
                    <a:pt x="2837" y="541"/>
                    <a:pt x="2128" y="1493"/>
                  </a:cubicBezTo>
                  <a:lnTo>
                    <a:pt x="2090" y="1493"/>
                  </a:lnTo>
                  <a:lnTo>
                    <a:pt x="2090" y="131"/>
                  </a:lnTo>
                  <a:lnTo>
                    <a:pt x="0" y="131"/>
                  </a:lnTo>
                  <a:lnTo>
                    <a:pt x="0" y="923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247756BB-1ECA-4463-B23A-4604FD235D3B}"/>
                </a:ext>
              </a:extLst>
            </p:cNvPr>
            <p:cNvSpPr>
              <a:spLocks noEditPoints="1"/>
            </p:cNvSpPr>
            <p:nvPr/>
          </p:nvSpPr>
          <p:spPr bwMode="gray">
            <a:xfrm>
              <a:off x="11530362" y="605075"/>
              <a:ext cx="226664" cy="218832"/>
            </a:xfrm>
            <a:custGeom>
              <a:avLst/>
              <a:gdLst>
                <a:gd name="T0" fmla="*/ 5045 w 9800"/>
                <a:gd name="T1" fmla="*/ 7341 h 9463"/>
                <a:gd name="T2" fmla="*/ 2422 w 9800"/>
                <a:gd name="T3" fmla="*/ 4731 h 9463"/>
                <a:gd name="T4" fmla="*/ 5045 w 9800"/>
                <a:gd name="T5" fmla="*/ 2121 h 9463"/>
                <a:gd name="T6" fmla="*/ 7414 w 9800"/>
                <a:gd name="T7" fmla="*/ 3562 h 9463"/>
                <a:gd name="T8" fmla="*/ 7414 w 9800"/>
                <a:gd name="T9" fmla="*/ 5901 h 9463"/>
                <a:gd name="T10" fmla="*/ 5045 w 9800"/>
                <a:gd name="T11" fmla="*/ 7341 h 9463"/>
                <a:gd name="T12" fmla="*/ 4536 w 9800"/>
                <a:gd name="T13" fmla="*/ 0 h 9463"/>
                <a:gd name="T14" fmla="*/ 0 w 9800"/>
                <a:gd name="T15" fmla="*/ 4731 h 9463"/>
                <a:gd name="T16" fmla="*/ 4536 w 9800"/>
                <a:gd name="T17" fmla="*/ 9463 h 9463"/>
                <a:gd name="T18" fmla="*/ 7414 w 9800"/>
                <a:gd name="T19" fmla="*/ 8345 h 9463"/>
                <a:gd name="T20" fmla="*/ 7414 w 9800"/>
                <a:gd name="T21" fmla="*/ 9253 h 9463"/>
                <a:gd name="T22" fmla="*/ 9800 w 9800"/>
                <a:gd name="T23" fmla="*/ 9253 h 9463"/>
                <a:gd name="T24" fmla="*/ 9800 w 9800"/>
                <a:gd name="T25" fmla="*/ 210 h 9463"/>
                <a:gd name="T26" fmla="*/ 7414 w 9800"/>
                <a:gd name="T27" fmla="*/ 210 h 9463"/>
                <a:gd name="T28" fmla="*/ 7414 w 9800"/>
                <a:gd name="T29" fmla="*/ 1117 h 9463"/>
                <a:gd name="T30" fmla="*/ 4536 w 9800"/>
                <a:gd name="T31" fmla="*/ 0 h 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00" h="9463">
                  <a:moveTo>
                    <a:pt x="5045" y="7341"/>
                  </a:moveTo>
                  <a:cubicBezTo>
                    <a:pt x="3562" y="7341"/>
                    <a:pt x="2422" y="6207"/>
                    <a:pt x="2422" y="4731"/>
                  </a:cubicBezTo>
                  <a:cubicBezTo>
                    <a:pt x="2422" y="3256"/>
                    <a:pt x="3562" y="2121"/>
                    <a:pt x="5045" y="2121"/>
                  </a:cubicBezTo>
                  <a:cubicBezTo>
                    <a:pt x="6098" y="2121"/>
                    <a:pt x="7001" y="2697"/>
                    <a:pt x="7414" y="3562"/>
                  </a:cubicBezTo>
                  <a:lnTo>
                    <a:pt x="7414" y="5901"/>
                  </a:lnTo>
                  <a:cubicBezTo>
                    <a:pt x="7001" y="6765"/>
                    <a:pt x="6098" y="7341"/>
                    <a:pt x="5045" y="7341"/>
                  </a:cubicBezTo>
                  <a:close/>
                  <a:moveTo>
                    <a:pt x="4536" y="0"/>
                  </a:moveTo>
                  <a:cubicBezTo>
                    <a:pt x="1922" y="0"/>
                    <a:pt x="0" y="2139"/>
                    <a:pt x="0" y="4731"/>
                  </a:cubicBezTo>
                  <a:cubicBezTo>
                    <a:pt x="0" y="7324"/>
                    <a:pt x="1922" y="9463"/>
                    <a:pt x="4536" y="9463"/>
                  </a:cubicBezTo>
                  <a:cubicBezTo>
                    <a:pt x="5642" y="9463"/>
                    <a:pt x="6659" y="9078"/>
                    <a:pt x="7414" y="8345"/>
                  </a:cubicBezTo>
                  <a:lnTo>
                    <a:pt x="7414" y="9253"/>
                  </a:lnTo>
                  <a:lnTo>
                    <a:pt x="9800" y="9253"/>
                  </a:lnTo>
                  <a:lnTo>
                    <a:pt x="9800" y="210"/>
                  </a:lnTo>
                  <a:lnTo>
                    <a:pt x="7414" y="210"/>
                  </a:lnTo>
                  <a:lnTo>
                    <a:pt x="7414" y="1117"/>
                  </a:lnTo>
                  <a:cubicBezTo>
                    <a:pt x="6659" y="384"/>
                    <a:pt x="5642" y="0"/>
                    <a:pt x="453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3BBC008D-7239-4009-B81D-AA4517623D62}"/>
                </a:ext>
              </a:extLst>
            </p:cNvPr>
            <p:cNvSpPr>
              <a:spLocks/>
            </p:cNvSpPr>
            <p:nvPr/>
          </p:nvSpPr>
          <p:spPr bwMode="gray">
            <a:xfrm>
              <a:off x="10253913" y="436927"/>
              <a:ext cx="200078" cy="200078"/>
            </a:xfrm>
            <a:custGeom>
              <a:avLst/>
              <a:gdLst>
                <a:gd name="T0" fmla="*/ 7417 w 11492"/>
                <a:gd name="T1" fmla="*/ 7373 h 11497"/>
                <a:gd name="T2" fmla="*/ 11492 w 11492"/>
                <a:gd name="T3" fmla="*/ 7373 h 11497"/>
                <a:gd name="T4" fmla="*/ 11492 w 11492"/>
                <a:gd name="T5" fmla="*/ 4079 h 11497"/>
                <a:gd name="T6" fmla="*/ 7417 w 11492"/>
                <a:gd name="T7" fmla="*/ 4079 h 11497"/>
                <a:gd name="T8" fmla="*/ 7417 w 11492"/>
                <a:gd name="T9" fmla="*/ 0 h 11497"/>
                <a:gd name="T10" fmla="*/ 4079 w 11492"/>
                <a:gd name="T11" fmla="*/ 0 h 11497"/>
                <a:gd name="T12" fmla="*/ 4079 w 11492"/>
                <a:gd name="T13" fmla="*/ 4079 h 11497"/>
                <a:gd name="T14" fmla="*/ 0 w 11492"/>
                <a:gd name="T15" fmla="*/ 4079 h 11497"/>
                <a:gd name="T16" fmla="*/ 0 w 11492"/>
                <a:gd name="T17" fmla="*/ 7373 h 11497"/>
                <a:gd name="T18" fmla="*/ 4079 w 11492"/>
                <a:gd name="T19" fmla="*/ 7373 h 11497"/>
                <a:gd name="T20" fmla="*/ 4079 w 11492"/>
                <a:gd name="T21" fmla="*/ 11497 h 11497"/>
                <a:gd name="T22" fmla="*/ 7417 w 11492"/>
                <a:gd name="T23" fmla="*/ 11497 h 11497"/>
                <a:gd name="T24" fmla="*/ 7417 w 11492"/>
                <a:gd name="T25" fmla="*/ 11497 h 11497"/>
                <a:gd name="T26" fmla="*/ 7417 w 11492"/>
                <a:gd name="T27" fmla="*/ 7373 h 1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92" h="11497">
                  <a:moveTo>
                    <a:pt x="7417" y="7373"/>
                  </a:moveTo>
                  <a:lnTo>
                    <a:pt x="11492" y="7373"/>
                  </a:lnTo>
                  <a:lnTo>
                    <a:pt x="11492" y="4079"/>
                  </a:lnTo>
                  <a:lnTo>
                    <a:pt x="7417" y="4079"/>
                  </a:lnTo>
                  <a:lnTo>
                    <a:pt x="7417" y="0"/>
                  </a:lnTo>
                  <a:lnTo>
                    <a:pt x="4079" y="0"/>
                  </a:lnTo>
                  <a:lnTo>
                    <a:pt x="4079" y="4079"/>
                  </a:lnTo>
                  <a:lnTo>
                    <a:pt x="0" y="4079"/>
                  </a:lnTo>
                  <a:lnTo>
                    <a:pt x="0" y="7373"/>
                  </a:lnTo>
                  <a:lnTo>
                    <a:pt x="4079" y="7373"/>
                  </a:lnTo>
                  <a:lnTo>
                    <a:pt x="4079" y="11497"/>
                  </a:lnTo>
                  <a:lnTo>
                    <a:pt x="7417" y="11497"/>
                  </a:lnTo>
                  <a:lnTo>
                    <a:pt x="7417" y="11497"/>
                  </a:lnTo>
                  <a:lnTo>
                    <a:pt x="7417" y="73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7CB8BBF5-12AE-4B23-946E-A2B510AA1189}"/>
                </a:ext>
              </a:extLst>
            </p:cNvPr>
            <p:cNvSpPr>
              <a:spLocks/>
            </p:cNvSpPr>
            <p:nvPr/>
          </p:nvSpPr>
          <p:spPr bwMode="gray">
            <a:xfrm>
              <a:off x="10324816" y="507999"/>
              <a:ext cx="381630" cy="376240"/>
            </a:xfrm>
            <a:custGeom>
              <a:avLst/>
              <a:gdLst>
                <a:gd name="T0" fmla="*/ 21916 w 21916"/>
                <a:gd name="T1" fmla="*/ 11558 h 21617"/>
                <a:gd name="T2" fmla="*/ 21916 w 21916"/>
                <a:gd name="T3" fmla="*/ 0 h 21617"/>
                <a:gd name="T4" fmla="*/ 11718 w 21916"/>
                <a:gd name="T5" fmla="*/ 0 h 21617"/>
                <a:gd name="T6" fmla="*/ 11718 w 21916"/>
                <a:gd name="T7" fmla="*/ 3293 h 21617"/>
                <a:gd name="T8" fmla="*/ 18577 w 21916"/>
                <a:gd name="T9" fmla="*/ 3293 h 21617"/>
                <a:gd name="T10" fmla="*/ 18577 w 21916"/>
                <a:gd name="T11" fmla="*/ 11330 h 21617"/>
                <a:gd name="T12" fmla="*/ 10958 w 21916"/>
                <a:gd name="T13" fmla="*/ 18324 h 21617"/>
                <a:gd name="T14" fmla="*/ 3344 w 21916"/>
                <a:gd name="T15" fmla="*/ 11513 h 21617"/>
                <a:gd name="T16" fmla="*/ 0 w 21916"/>
                <a:gd name="T17" fmla="*/ 11513 h 21617"/>
                <a:gd name="T18" fmla="*/ 0 w 21916"/>
                <a:gd name="T19" fmla="*/ 11558 h 21617"/>
                <a:gd name="T20" fmla="*/ 10958 w 21916"/>
                <a:gd name="T21" fmla="*/ 21617 h 21617"/>
                <a:gd name="T22" fmla="*/ 21916 w 21916"/>
                <a:gd name="T23" fmla="*/ 11558 h 2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16" h="21617">
                  <a:moveTo>
                    <a:pt x="21916" y="11558"/>
                  </a:moveTo>
                  <a:lnTo>
                    <a:pt x="21916" y="0"/>
                  </a:lnTo>
                  <a:lnTo>
                    <a:pt x="11718" y="0"/>
                  </a:lnTo>
                  <a:lnTo>
                    <a:pt x="11718" y="3293"/>
                  </a:lnTo>
                  <a:lnTo>
                    <a:pt x="18577" y="3293"/>
                  </a:lnTo>
                  <a:lnTo>
                    <a:pt x="18577" y="11330"/>
                  </a:lnTo>
                  <a:cubicBezTo>
                    <a:pt x="18577" y="15900"/>
                    <a:pt x="14349" y="18324"/>
                    <a:pt x="10958" y="18324"/>
                  </a:cubicBezTo>
                  <a:cubicBezTo>
                    <a:pt x="7612" y="18324"/>
                    <a:pt x="3456" y="15964"/>
                    <a:pt x="3344" y="11513"/>
                  </a:cubicBezTo>
                  <a:lnTo>
                    <a:pt x="0" y="11513"/>
                  </a:lnTo>
                  <a:lnTo>
                    <a:pt x="0" y="11558"/>
                  </a:lnTo>
                  <a:cubicBezTo>
                    <a:pt x="0" y="18132"/>
                    <a:pt x="6080" y="21617"/>
                    <a:pt x="10958" y="21617"/>
                  </a:cubicBezTo>
                  <a:cubicBezTo>
                    <a:pt x="15835" y="21617"/>
                    <a:pt x="21916" y="18132"/>
                    <a:pt x="21916" y="115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Tekstiruutu 6">
            <a:extLst>
              <a:ext uri="{FF2B5EF4-FFF2-40B4-BE49-F238E27FC236}">
                <a16:creationId xmlns:a16="http://schemas.microsoft.com/office/drawing/2014/main" id="{75171EFE-37AF-46D5-895A-24FEAFEEC1DD}"/>
              </a:ext>
            </a:extLst>
          </p:cNvPr>
          <p:cNvSpPr txBox="1"/>
          <p:nvPr/>
        </p:nvSpPr>
        <p:spPr>
          <a:xfrm>
            <a:off x="229811" y="6425773"/>
            <a:ext cx="1960254" cy="316193"/>
          </a:xfrm>
          <a:prstGeom prst="rect">
            <a:avLst/>
          </a:prstGeom>
          <a:noFill/>
        </p:spPr>
        <p:txBody>
          <a:bodyPr wrap="square" rtlCol="0" anchor="ctr" anchorCtr="0">
            <a:noAutofit/>
          </a:bodyPr>
          <a:lstStyle/>
          <a:p>
            <a:pPr algn="r"/>
            <a:r>
              <a:rPr lang="fi-FI" sz="1000">
                <a:solidFill>
                  <a:schemeClr val="bg1">
                    <a:lumMod val="75000"/>
                  </a:schemeClr>
                </a:solidFill>
              </a:rPr>
              <a:t>© Copyright Kuntien Tiera Oy</a:t>
            </a:r>
          </a:p>
        </p:txBody>
      </p:sp>
    </p:spTree>
    <p:extLst>
      <p:ext uri="{BB962C8B-B14F-4D97-AF65-F5344CB8AC3E}">
        <p14:creationId xmlns:p14="http://schemas.microsoft.com/office/powerpoint/2010/main" val="3623611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l" defTabSz="914400" rtl="0" eaLnBrk="1" latinLnBrk="0" hangingPunct="1">
        <a:lnSpc>
          <a:spcPct val="85000"/>
        </a:lnSpc>
        <a:spcBef>
          <a:spcPct val="0"/>
        </a:spcBef>
        <a:buNone/>
        <a:defRPr sz="4300" b="1" kern="1200">
          <a:solidFill>
            <a:schemeClr val="tx2"/>
          </a:solidFill>
          <a:latin typeface="+mj-lt"/>
          <a:ea typeface="+mj-ea"/>
          <a:cs typeface="+mj-cs"/>
        </a:defRPr>
      </a:lvl1pPr>
    </p:titleStyle>
    <p:bodyStyle>
      <a:lvl1pPr marL="179388" indent="-179388" algn="l" defTabSz="914400" rtl="0" eaLnBrk="1" latinLnBrk="0" hangingPunct="1">
        <a:lnSpc>
          <a:spcPct val="105000"/>
        </a:lnSpc>
        <a:spcBef>
          <a:spcPts val="1000"/>
        </a:spcBef>
        <a:buFont typeface="Arial" panose="020B0604020202020204" pitchFamily="34" charset="0"/>
        <a:buChar char="•"/>
        <a:defRPr sz="2000" kern="1200">
          <a:solidFill>
            <a:schemeClr val="tx1"/>
          </a:solidFill>
          <a:latin typeface="+mn-lt"/>
          <a:ea typeface="+mn-ea"/>
          <a:cs typeface="+mn-cs"/>
        </a:defRPr>
      </a:lvl1pPr>
      <a:lvl2pPr marL="625475" indent="-177800" algn="l" defTabSz="914400" rtl="0" eaLnBrk="1" latinLnBrk="0" hangingPunct="1">
        <a:lnSpc>
          <a:spcPct val="105000"/>
        </a:lnSpc>
        <a:spcBef>
          <a:spcPts val="400"/>
        </a:spcBef>
        <a:buFont typeface="Arial" panose="020B0604020202020204" pitchFamily="34" charset="0"/>
        <a:buChar char="•"/>
        <a:defRPr sz="1800" b="0" kern="1200">
          <a:solidFill>
            <a:schemeClr val="tx1">
              <a:lumMod val="50000"/>
              <a:lumOff val="50000"/>
            </a:schemeClr>
          </a:solidFill>
          <a:latin typeface="+mn-lt"/>
          <a:ea typeface="+mn-ea"/>
          <a:cs typeface="+mn-cs"/>
        </a:defRPr>
      </a:lvl2pPr>
      <a:lvl3pPr marL="898525" indent="-182563" algn="l" defTabSz="914400" rtl="0" eaLnBrk="1" latinLnBrk="0" hangingPunct="1">
        <a:lnSpc>
          <a:spcPct val="105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3pPr>
      <a:lvl4pPr marL="1076325" indent="-177800" algn="l" defTabSz="914400" rtl="0" eaLnBrk="1" latinLnBrk="0" hangingPunct="1">
        <a:lnSpc>
          <a:spcPct val="105000"/>
        </a:lnSpc>
        <a:spcBef>
          <a:spcPts val="500"/>
        </a:spcBef>
        <a:buFont typeface="Arial" panose="020B0604020202020204" pitchFamily="34" charset="0"/>
        <a:buChar char="•"/>
        <a:defRPr sz="1300" kern="1200">
          <a:solidFill>
            <a:schemeClr val="tx1">
              <a:lumMod val="50000"/>
              <a:lumOff val="50000"/>
            </a:schemeClr>
          </a:solidFill>
          <a:latin typeface="+mn-lt"/>
          <a:ea typeface="+mn-ea"/>
          <a:cs typeface="+mn-cs"/>
        </a:defRPr>
      </a:lvl4pPr>
      <a:lvl5pPr marL="1254125" indent="-177800" algn="l" defTabSz="914400" rtl="0" eaLnBrk="1" latinLnBrk="0" hangingPunct="1">
        <a:lnSpc>
          <a:spcPct val="105000"/>
        </a:lnSpc>
        <a:spcBef>
          <a:spcPts val="500"/>
        </a:spcBef>
        <a:buFont typeface="Arial" panose="020B0604020202020204" pitchFamily="34" charset="0"/>
        <a:buChar char="•"/>
        <a:defRPr sz="13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093">
          <p15:clr>
            <a:srgbClr val="F26B43"/>
          </p15:clr>
        </p15:guide>
        <p15:guide id="3" pos="10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riikka.kilpelainen@kuopio.fi" TargetMode="External"/><Relationship Id="rId2" Type="http://schemas.openxmlformats.org/officeDocument/2006/relationships/hyperlink" Target="https://www.pshva.fi/pohjois-savon-hyvinvointialue/psop-palveluseteli-ja-ostopalvelujarjestelman-kayttoonotto.html"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parastapalvelua.atlassian.net/wiki/spaces/OH/pages/418545667/Haluan+my+nt+henkil+lle+oikeuden+asioida+yrityksen+puolesta" TargetMode="Externa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parastapalvelua.atlassian.net/wiki/spaces/OH/pages/241532956/Ohjeet+palveluntuottajalle" TargetMode="External"/><Relationship Id="rId2" Type="http://schemas.openxmlformats.org/officeDocument/2006/relationships/hyperlink" Target="http://www.parastapalvelua.fi/" TargetMode="Externa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hyperlink" Target="https://parastapalvelua.atlassian.net/wiki/spaces/OH/pages/241565788/Suomi.fi+-+Yrityksen+puolesta-asiointi"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www.parastapalvelua.fi/"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hyperlink" Target="https://parastapalvelua.atlassian.net/wiki/spaces/OH/" TargetMode="External"/><Relationship Id="rId2" Type="http://schemas.openxmlformats.org/officeDocument/2006/relationships/hyperlink" Target="https://parastapalvelua.atlassian.net/wiki/spaces/OH/pages/241926606/K+ytt+j+tunnusten+hallinnointi"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hyperlink" Target="https://parastapalvelua.atlassian.net/wiki/spaces/OH/pages/418545667/Haluan+my+nt+henkil+lle+oikeuden+asioida+yrityksen+puolesta"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teams.microsoft.com/l/meetup-join/19%3ameeting_NmMxNDg5OWQtOWM3My00MGRhLThiMmMtY2ZmYTJkZjYxM2Y2%40thread.v2/0?context=%7b%22Tid%22%3a%22ec6c237e-88ea-4cc3-94ef-595b27a8ebf9%22%2c%22Oid%22%3a%22c423e3b8-916b-44c7-b419-bb1f0d3205c0%22%7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arastapalvelua.fi/"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sällön paikkamerkki 7">
            <a:extLst>
              <a:ext uri="{FF2B5EF4-FFF2-40B4-BE49-F238E27FC236}">
                <a16:creationId xmlns:a16="http://schemas.microsoft.com/office/drawing/2014/main" id="{A89E2787-62D5-4EA2-846B-43373ACB775C}"/>
              </a:ext>
            </a:extLst>
          </p:cNvPr>
          <p:cNvSpPr>
            <a:spLocks noGrp="1"/>
          </p:cNvSpPr>
          <p:nvPr>
            <p:ph idx="1"/>
          </p:nvPr>
        </p:nvSpPr>
        <p:spPr>
          <a:xfrm>
            <a:off x="940526" y="752475"/>
            <a:ext cx="9512322" cy="5535113"/>
          </a:xfrm>
        </p:spPr>
        <p:txBody>
          <a:bodyPr/>
          <a:lstStyle/>
          <a:p>
            <a:pPr marL="91122" indent="0">
              <a:lnSpc>
                <a:spcPct val="115000"/>
              </a:lnSpc>
              <a:spcAft>
                <a:spcPts val="800"/>
              </a:spcAft>
              <a:buNone/>
            </a:pPr>
            <a:r>
              <a:rPr lang="fi-FI"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OHJE PALVELUSETELITUOTTAJAKSI HAKEUTUMISELLE </a:t>
            </a:r>
            <a:endParaRPr lang="fi-FI" sz="1200" dirty="0">
              <a:effectLst/>
              <a:latin typeface="Times New Roman" panose="02020603050405020304" pitchFamily="18" charset="0"/>
              <a:ea typeface="Times New Roman" panose="02020603050405020304" pitchFamily="18" charset="0"/>
            </a:endParaRPr>
          </a:p>
          <a:p>
            <a:pPr marL="87312" indent="0" fontAlgn="base">
              <a:lnSpc>
                <a:spcPct val="150000"/>
              </a:lnSpc>
              <a:buNone/>
            </a:pPr>
            <a:r>
              <a:rPr lang="fi-FI" sz="1200" dirty="0">
                <a:solidFill>
                  <a:srgbClr val="000000"/>
                </a:solidFill>
                <a:effectLst/>
                <a:latin typeface="Arial" panose="020B0604020202020204" pitchFamily="34" charset="0"/>
                <a:ea typeface="Times New Roman" panose="02020603050405020304" pitchFamily="18" charset="0"/>
              </a:rPr>
              <a:t>Yritys voi hakeutua palvelusetelituottajaksi Pohjois-Savon hyvinvointialueelle niihin kuntiin ja palveluihin, joihin yrityksellä on tällä hetkellä voimassa oleva </a:t>
            </a:r>
            <a:r>
              <a:rPr lang="fi-FI" sz="1200" dirty="0" err="1">
                <a:solidFill>
                  <a:srgbClr val="000000"/>
                </a:solidFill>
                <a:effectLst/>
                <a:latin typeface="Arial" panose="020B0604020202020204" pitchFamily="34" charset="0"/>
                <a:ea typeface="Times New Roman" panose="02020603050405020304" pitchFamily="18" charset="0"/>
              </a:rPr>
              <a:t>AVI:n</a:t>
            </a:r>
            <a:r>
              <a:rPr lang="fi-FI" sz="1200" dirty="0">
                <a:solidFill>
                  <a:srgbClr val="000000"/>
                </a:solidFill>
                <a:effectLst/>
                <a:latin typeface="Arial" panose="020B0604020202020204" pitchFamily="34" charset="0"/>
                <a:ea typeface="Times New Roman" panose="02020603050405020304" pitchFamily="18" charset="0"/>
              </a:rPr>
              <a:t> rekisteröinti tai toimilupa, Valviran toimilupa tai on kunnan rekisterissä tukipalveluiden osalta. </a:t>
            </a:r>
            <a:r>
              <a:rPr lang="fi-FI" sz="1200" b="1" dirty="0">
                <a:solidFill>
                  <a:srgbClr val="000000"/>
                </a:solidFill>
                <a:effectLst/>
                <a:latin typeface="Arial" panose="020B0604020202020204" pitchFamily="34" charset="0"/>
                <a:ea typeface="Times New Roman" panose="02020603050405020304" pitchFamily="18" charset="0"/>
              </a:rPr>
              <a:t>Yritystä pyydetään hakemuksessa olevaan toimipaikan Kuvaus-kenttään kirjaamaan ne kunnat, joiden alueelle hakeutuu palvelusetelituottajaksi. </a:t>
            </a:r>
            <a:endParaRPr lang="fi-FI" sz="1200" dirty="0">
              <a:effectLst/>
              <a:latin typeface="Times New Roman" panose="02020603050405020304" pitchFamily="18" charset="0"/>
              <a:ea typeface="Times New Roman" panose="02020603050405020304" pitchFamily="18" charset="0"/>
            </a:endParaRPr>
          </a:p>
          <a:p>
            <a:pPr marL="87312" indent="0">
              <a:lnSpc>
                <a:spcPct val="150000"/>
              </a:lnSpc>
              <a:buNone/>
            </a:pPr>
            <a:r>
              <a:rPr lang="fi-FI" sz="1200" b="1" dirty="0">
                <a:solidFill>
                  <a:srgbClr val="FF0000"/>
                </a:solidFill>
                <a:effectLst/>
                <a:latin typeface="Arial" panose="020B0604020202020204" pitchFamily="34" charset="0"/>
                <a:ea typeface="Times New Roman" panose="02020603050405020304" pitchFamily="18" charset="0"/>
              </a:rPr>
              <a:t>Puutteellisen palveluhakemuksen lähettäminen hidastaa tarkastusprosessia ja palvelusetelituottajaksi hyväksymistä</a:t>
            </a:r>
            <a:r>
              <a:rPr lang="fi-FI" sz="1200" dirty="0">
                <a:solidFill>
                  <a:srgbClr val="FF0000"/>
                </a:solidFill>
                <a:effectLst/>
                <a:latin typeface="Arial" panose="020B0604020202020204" pitchFamily="34" charset="0"/>
                <a:ea typeface="Times New Roman" panose="02020603050405020304" pitchFamily="18" charset="0"/>
              </a:rPr>
              <a:t>. Hakeutumisen yhteydessä järjestetään useita PSOP-työpajoja palvelusetelituottajille, joissa on mahdollisuus saada tukea ja ohjeistusta hakemuksien tekemiseen. </a:t>
            </a:r>
            <a:endParaRPr lang="fi-FI" sz="1200" dirty="0">
              <a:effectLst/>
              <a:latin typeface="Times New Roman" panose="02020603050405020304" pitchFamily="18" charset="0"/>
              <a:ea typeface="Times New Roman" panose="02020603050405020304" pitchFamily="18" charset="0"/>
            </a:endParaRPr>
          </a:p>
          <a:p>
            <a:pPr marL="87312" indent="0">
              <a:lnSpc>
                <a:spcPct val="150000"/>
              </a:lnSpc>
              <a:buNone/>
            </a:pPr>
            <a:r>
              <a:rPr lang="fi-FI" sz="1200" dirty="0">
                <a:solidFill>
                  <a:srgbClr val="FF0000"/>
                </a:solidFill>
                <a:effectLst/>
                <a:latin typeface="Arial" panose="020B0604020202020204" pitchFamily="34" charset="0"/>
                <a:ea typeface="Times New Roman" panose="02020603050405020304" pitchFamily="18" charset="0"/>
              </a:rPr>
              <a:t>Tästä aiheesta lisää osoitteessa </a:t>
            </a:r>
            <a:r>
              <a:rPr lang="fi-FI" sz="1200" u="sng" dirty="0">
                <a:solidFill>
                  <a:srgbClr val="FF0000"/>
                </a:solidFill>
                <a:effectLst/>
                <a:latin typeface="Arial" panose="020B0604020202020204" pitchFamily="34" charset="0"/>
                <a:ea typeface="Arial" panose="020B0604020202020204" pitchFamily="34" charset="0"/>
                <a:hlinkClick r:id="rId2"/>
              </a:rPr>
              <a:t>https://www.pshva.fi/pohjois-savon-hyvinvointialue/psop-palveluseteli-ja-ostopalvelujarjestelman-kayttoonotto.html</a:t>
            </a:r>
            <a:endParaRPr lang="fi-FI" sz="1200" dirty="0">
              <a:effectLst/>
              <a:latin typeface="Times New Roman" panose="02020603050405020304" pitchFamily="18" charset="0"/>
              <a:ea typeface="Times New Roman" panose="02020603050405020304" pitchFamily="18" charset="0"/>
            </a:endParaRPr>
          </a:p>
          <a:p>
            <a:pPr marL="87312" indent="0">
              <a:lnSpc>
                <a:spcPct val="150000"/>
              </a:lnSpc>
              <a:buNone/>
            </a:pPr>
            <a:r>
              <a:rPr lang="fi-FI" sz="1200" dirty="0">
                <a:effectLst/>
                <a:latin typeface="Arial" panose="020B0604020202020204" pitchFamily="34" charset="0"/>
                <a:ea typeface="Arial" panose="020B0604020202020204" pitchFamily="34" charset="0"/>
              </a:rPr>
              <a:t>Mikäli yritykselläsi on alihankkijoita, ilmoita </a:t>
            </a:r>
            <a:r>
              <a:rPr lang="fi-FI" sz="1200" dirty="0" err="1">
                <a:effectLst/>
                <a:latin typeface="Arial" panose="020B0604020202020204" pitchFamily="34" charset="0"/>
                <a:ea typeface="Arial" panose="020B0604020202020204" pitchFamily="34" charset="0"/>
              </a:rPr>
              <a:t>PSOP:ssa</a:t>
            </a:r>
            <a:r>
              <a:rPr lang="fi-FI" sz="1200" dirty="0">
                <a:effectLst/>
                <a:latin typeface="Arial" panose="020B0604020202020204" pitchFamily="34" charset="0"/>
                <a:ea typeface="Arial" panose="020B0604020202020204" pitchFamily="34" charset="0"/>
              </a:rPr>
              <a:t> alihankkijoiden tiedot </a:t>
            </a:r>
            <a:r>
              <a:rPr lang="fi-FI" sz="1200" i="1" dirty="0">
                <a:effectLst/>
                <a:latin typeface="Arial" panose="020B0604020202020204" pitchFamily="34" charset="0"/>
                <a:ea typeface="Arial" panose="020B0604020202020204" pitchFamily="34" charset="0"/>
              </a:rPr>
              <a:t>Kuvaus alihankinnasta</a:t>
            </a:r>
            <a:r>
              <a:rPr lang="fi-FI" sz="1200" dirty="0">
                <a:effectLst/>
                <a:latin typeface="Arial" panose="020B0604020202020204" pitchFamily="34" charset="0"/>
                <a:ea typeface="Arial" panose="020B0604020202020204" pitchFamily="34" charset="0"/>
              </a:rPr>
              <a:t>- liitteellä, joka löytyy yllä olevalta nettisivulta (tallenna tiedosto omalle koneellesi ja täydennä vasta tallennuksen jälkeen).</a:t>
            </a:r>
            <a:endParaRPr lang="fi-FI" sz="1200" dirty="0">
              <a:effectLst/>
              <a:latin typeface="Times New Roman" panose="02020603050405020304" pitchFamily="18" charset="0"/>
              <a:ea typeface="Times New Roman" panose="02020603050405020304" pitchFamily="18" charset="0"/>
            </a:endParaRPr>
          </a:p>
          <a:p>
            <a:pPr marL="87312" indent="0" fontAlgn="base">
              <a:lnSpc>
                <a:spcPct val="150000"/>
              </a:lnSpc>
              <a:buNone/>
            </a:pPr>
            <a:r>
              <a:rPr lang="fi-FI" sz="1200" b="1" dirty="0">
                <a:solidFill>
                  <a:srgbClr val="000000"/>
                </a:solidFill>
                <a:effectLst/>
                <a:latin typeface="Arial" panose="020B0604020202020204" pitchFamily="34" charset="0"/>
                <a:ea typeface="Times New Roman" panose="02020603050405020304" pitchFamily="18" charset="0"/>
              </a:rPr>
              <a:t>Ohjeistus jatkuu seuraavalla sivulla.</a:t>
            </a:r>
          </a:p>
          <a:p>
            <a:pPr marL="91122" indent="0">
              <a:lnSpc>
                <a:spcPct val="115000"/>
              </a:lnSpc>
              <a:spcAft>
                <a:spcPts val="800"/>
              </a:spcAft>
              <a:buNone/>
            </a:pPr>
            <a:endParaRPr lang="fi-FI" sz="1200" dirty="0">
              <a:latin typeface="Calibri" panose="020F0502020204030204" pitchFamily="34" charset="0"/>
              <a:ea typeface="Calibri" panose="020F0502020204030204" pitchFamily="34" charset="0"/>
              <a:cs typeface="Times New Roman" panose="02020603050405020304" pitchFamily="18" charset="0"/>
            </a:endParaRPr>
          </a:p>
          <a:p>
            <a:pPr marL="91122" indent="0">
              <a:lnSpc>
                <a:spcPct val="115000"/>
              </a:lnSpc>
              <a:spcAft>
                <a:spcPts val="800"/>
              </a:spcAft>
              <a:buNone/>
            </a:pPr>
            <a:r>
              <a:rPr lang="fi-FI" sz="1200" i="1" dirty="0">
                <a:effectLst/>
                <a:latin typeface="Arial" panose="020B0604020202020204" pitchFamily="34" charset="0"/>
                <a:ea typeface="Calibri" panose="020F0502020204030204" pitchFamily="34" charset="0"/>
                <a:cs typeface="Times New Roman" panose="02020603050405020304" pitchFamily="18" charset="0"/>
              </a:rPr>
              <a:t>Lisätietoja: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1200" i="1" dirty="0">
                <a:effectLst/>
                <a:latin typeface="Arial" panose="020B0604020202020204" pitchFamily="34" charset="0"/>
                <a:ea typeface="Calibri" panose="020F0502020204030204" pitchFamily="34" charset="0"/>
              </a:rPr>
              <a:t>Projektityöntekijä PSOP-järjestelmän käyttöönotto, Riikka Kilpeläinen </a:t>
            </a:r>
            <a:r>
              <a:rPr lang="fi-FI" sz="12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riikka.kilpelainen@kuopio.fi</a:t>
            </a:r>
            <a:r>
              <a:rPr lang="fi-FI" sz="1200" i="1" dirty="0">
                <a:effectLst/>
                <a:latin typeface="Arial" panose="020B0604020202020204" pitchFamily="34" charset="0"/>
                <a:ea typeface="Calibri" panose="020F0502020204030204" pitchFamily="34" charset="0"/>
              </a:rPr>
              <a:t>, p. 0447186170</a:t>
            </a:r>
            <a:endParaRPr lang="fi-FI" sz="1800" dirty="0"/>
          </a:p>
        </p:txBody>
      </p:sp>
      <p:sp>
        <p:nvSpPr>
          <p:cNvPr id="4" name="Päivämäärän paikkamerkki 3">
            <a:extLst>
              <a:ext uri="{FF2B5EF4-FFF2-40B4-BE49-F238E27FC236}">
                <a16:creationId xmlns:a16="http://schemas.microsoft.com/office/drawing/2014/main" id="{69236A87-27A8-4F8D-8681-B13B0ED44843}"/>
              </a:ext>
            </a:extLst>
          </p:cNvPr>
          <p:cNvSpPr>
            <a:spLocks noGrp="1"/>
          </p:cNvSpPr>
          <p:nvPr>
            <p:ph type="dt" sz="half" idx="10"/>
          </p:nvPr>
        </p:nvSpPr>
        <p:spPr/>
        <p:txBody>
          <a:bodyPr/>
          <a:lstStyle/>
          <a:p>
            <a:fld id="{E0DA24AA-8DCE-46DA-B9A1-45D33ED192BD}" type="datetime1">
              <a:rPr lang="fi-FI" smtClean="0"/>
              <a:t>24.11.2022</a:t>
            </a:fld>
            <a:endParaRPr lang="fi-FI"/>
          </a:p>
        </p:txBody>
      </p:sp>
      <p:sp>
        <p:nvSpPr>
          <p:cNvPr id="6" name="Dian numeron paikkamerkki 5">
            <a:extLst>
              <a:ext uri="{FF2B5EF4-FFF2-40B4-BE49-F238E27FC236}">
                <a16:creationId xmlns:a16="http://schemas.microsoft.com/office/drawing/2014/main" id="{3929E72F-E60C-49B0-A48E-28398D9540A5}"/>
              </a:ext>
            </a:extLst>
          </p:cNvPr>
          <p:cNvSpPr>
            <a:spLocks noGrp="1"/>
          </p:cNvSpPr>
          <p:nvPr>
            <p:ph type="sldNum" sz="quarter" idx="12"/>
          </p:nvPr>
        </p:nvSpPr>
        <p:spPr/>
        <p:txBody>
          <a:bodyPr/>
          <a:lstStyle/>
          <a:p>
            <a:fld id="{68B1901D-D2F9-40B9-A2A6-3B94EF7ECC12}" type="slidenum">
              <a:rPr lang="fi-FI" smtClean="0"/>
              <a:t>1</a:t>
            </a:fld>
            <a:endParaRPr lang="fi-FI"/>
          </a:p>
        </p:txBody>
      </p:sp>
      <p:pic>
        <p:nvPicPr>
          <p:cNvPr id="10" name="Kuva 9">
            <a:extLst>
              <a:ext uri="{FF2B5EF4-FFF2-40B4-BE49-F238E27FC236}">
                <a16:creationId xmlns:a16="http://schemas.microsoft.com/office/drawing/2014/main" id="{2CC72A91-7816-47A4-A740-558BD26DF1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8188" y="161154"/>
            <a:ext cx="2251075" cy="818515"/>
          </a:xfrm>
          <a:prstGeom prst="rect">
            <a:avLst/>
          </a:prstGeom>
          <a:noFill/>
        </p:spPr>
      </p:pic>
      <p:sp>
        <p:nvSpPr>
          <p:cNvPr id="2" name="Suorakulmio 1">
            <a:extLst>
              <a:ext uri="{FF2B5EF4-FFF2-40B4-BE49-F238E27FC236}">
                <a16:creationId xmlns:a16="http://schemas.microsoft.com/office/drawing/2014/main" id="{9A025EFD-9848-419E-96B5-5EF260404989}"/>
              </a:ext>
            </a:extLst>
          </p:cNvPr>
          <p:cNvSpPr/>
          <p:nvPr/>
        </p:nvSpPr>
        <p:spPr>
          <a:xfrm>
            <a:off x="339634" y="6208059"/>
            <a:ext cx="11112778" cy="316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76336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Ensimmäinen</a:t>
            </a:r>
            <a:r>
              <a:rPr lang="en-US"/>
              <a:t> </a:t>
            </a:r>
            <a:r>
              <a:rPr lang="en-US" err="1"/>
              <a:t>kirjautuminen</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10</a:t>
            </a:fld>
            <a:endParaRPr lang="fi-FI"/>
          </a:p>
        </p:txBody>
      </p:sp>
      <p:pic>
        <p:nvPicPr>
          <p:cNvPr id="2" name="Sisällön paikkamerkki 1">
            <a:extLst>
              <a:ext uri="{FF2B5EF4-FFF2-40B4-BE49-F238E27FC236}">
                <a16:creationId xmlns:a16="http://schemas.microsoft.com/office/drawing/2014/main" id="{C8BE3ACD-F201-4697-A835-C58C2CC28860}"/>
              </a:ext>
            </a:extLst>
          </p:cNvPr>
          <p:cNvPicPr>
            <a:picLocks noGrp="1" noChangeAspect="1"/>
          </p:cNvPicPr>
          <p:nvPr>
            <p:ph idx="1"/>
          </p:nvPr>
        </p:nvPicPr>
        <p:blipFill>
          <a:blip r:embed="rId2"/>
          <a:stretch>
            <a:fillRect/>
          </a:stretch>
        </p:blipFill>
        <p:spPr>
          <a:xfrm>
            <a:off x="1829035" y="1433491"/>
            <a:ext cx="8533930" cy="4499708"/>
          </a:xfrm>
          <a:prstGeom prst="rect">
            <a:avLst/>
          </a:prstGeom>
        </p:spPr>
      </p:pic>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a:lstStyle/>
          <a:p>
            <a:r>
              <a:rPr lang="en-US"/>
              <a:t>3. </a:t>
            </a:r>
            <a:r>
              <a:rPr lang="en-US" err="1"/>
              <a:t>Hyväksy</a:t>
            </a:r>
            <a:r>
              <a:rPr lang="en-US"/>
              <a:t> </a:t>
            </a:r>
            <a:r>
              <a:rPr lang="en-US" err="1"/>
              <a:t>tietojen</a:t>
            </a:r>
            <a:r>
              <a:rPr lang="en-US"/>
              <a:t> </a:t>
            </a:r>
            <a:r>
              <a:rPr lang="en-US" err="1"/>
              <a:t>välitys</a:t>
            </a:r>
            <a:endParaRPr lang="en-US"/>
          </a:p>
          <a:p>
            <a:endParaRPr lang="en-FI"/>
          </a:p>
        </p:txBody>
      </p:sp>
    </p:spTree>
    <p:extLst>
      <p:ext uri="{BB962C8B-B14F-4D97-AF65-F5344CB8AC3E}">
        <p14:creationId xmlns:p14="http://schemas.microsoft.com/office/powerpoint/2010/main" val="321399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Ensimmäinen</a:t>
            </a:r>
            <a:r>
              <a:rPr lang="en-US"/>
              <a:t> </a:t>
            </a:r>
            <a:r>
              <a:rPr lang="en-US" err="1"/>
              <a:t>kirjautuminen</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11</a:t>
            </a:fld>
            <a:endParaRPr lang="fi-FI"/>
          </a:p>
        </p:txBody>
      </p:sp>
      <p:pic>
        <p:nvPicPr>
          <p:cNvPr id="2" name="Sisällön paikkamerkki 1">
            <a:extLst>
              <a:ext uri="{FF2B5EF4-FFF2-40B4-BE49-F238E27FC236}">
                <a16:creationId xmlns:a16="http://schemas.microsoft.com/office/drawing/2014/main" id="{A4FFA6CB-2A15-47FC-9497-84434AC1FB99}"/>
              </a:ext>
            </a:extLst>
          </p:cNvPr>
          <p:cNvPicPr>
            <a:picLocks noGrp="1" noChangeAspect="1"/>
          </p:cNvPicPr>
          <p:nvPr>
            <p:ph idx="1"/>
          </p:nvPr>
        </p:nvPicPr>
        <p:blipFill>
          <a:blip r:embed="rId2"/>
          <a:stretch>
            <a:fillRect/>
          </a:stretch>
        </p:blipFill>
        <p:spPr>
          <a:xfrm>
            <a:off x="1269288" y="1240994"/>
            <a:ext cx="9653423" cy="4810125"/>
          </a:xfrm>
          <a:prstGeom prst="rect">
            <a:avLst/>
          </a:prstGeom>
        </p:spPr>
      </p:pic>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a:lstStyle/>
          <a:p>
            <a:r>
              <a:rPr lang="en-US"/>
              <a:t>4. </a:t>
            </a:r>
            <a:r>
              <a:rPr lang="en-US" err="1"/>
              <a:t>Valitse</a:t>
            </a:r>
            <a:r>
              <a:rPr lang="en-US"/>
              <a:t> </a:t>
            </a:r>
            <a:r>
              <a:rPr lang="en-US" err="1"/>
              <a:t>yritys</a:t>
            </a:r>
            <a:r>
              <a:rPr lang="en-US"/>
              <a:t>, jonka puolesta </a:t>
            </a:r>
            <a:r>
              <a:rPr lang="en-US" err="1"/>
              <a:t>asioit</a:t>
            </a:r>
            <a:endParaRPr lang="en-FI"/>
          </a:p>
        </p:txBody>
      </p:sp>
    </p:spTree>
    <p:extLst>
      <p:ext uri="{BB962C8B-B14F-4D97-AF65-F5344CB8AC3E}">
        <p14:creationId xmlns:p14="http://schemas.microsoft.com/office/powerpoint/2010/main" val="160843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6253F1B5-5898-41B3-B0A3-35F3D9467046}"/>
              </a:ext>
            </a:extLst>
          </p:cNvPr>
          <p:cNvPicPr>
            <a:picLocks noChangeAspect="1"/>
          </p:cNvPicPr>
          <p:nvPr/>
        </p:nvPicPr>
        <p:blipFill>
          <a:blip r:embed="rId3"/>
          <a:stretch>
            <a:fillRect/>
          </a:stretch>
        </p:blipFill>
        <p:spPr>
          <a:xfrm>
            <a:off x="526395" y="1291737"/>
            <a:ext cx="11160235" cy="4759300"/>
          </a:xfrm>
          <a:prstGeom prst="rect">
            <a:avLst/>
          </a:prstGeom>
        </p:spPr>
      </p:pic>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Ensimmäinen</a:t>
            </a:r>
            <a:r>
              <a:rPr lang="en-US"/>
              <a:t> </a:t>
            </a:r>
            <a:r>
              <a:rPr lang="en-US" err="1"/>
              <a:t>kirjautuminen</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12</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a:lstStyle/>
          <a:p>
            <a:r>
              <a:rPr lang="en-US" dirty="0"/>
              <a:t>5. </a:t>
            </a:r>
            <a:r>
              <a:rPr lang="en-US" dirty="0" err="1"/>
              <a:t>Täytä</a:t>
            </a:r>
            <a:r>
              <a:rPr lang="en-US" dirty="0"/>
              <a:t> </a:t>
            </a:r>
            <a:r>
              <a:rPr lang="en-US" dirty="0" err="1"/>
              <a:t>yrityksen</a:t>
            </a:r>
            <a:r>
              <a:rPr lang="en-US" dirty="0"/>
              <a:t> </a:t>
            </a:r>
            <a:r>
              <a:rPr lang="en-US" dirty="0" err="1"/>
              <a:t>perus</a:t>
            </a:r>
            <a:r>
              <a:rPr lang="en-US" dirty="0"/>
              <a:t>- ja </a:t>
            </a:r>
            <a:r>
              <a:rPr lang="en-US" dirty="0" err="1"/>
              <a:t>laskutustiedot</a:t>
            </a:r>
            <a:r>
              <a:rPr lang="en-US" dirty="0"/>
              <a:t> </a:t>
            </a:r>
            <a:r>
              <a:rPr lang="en-US" dirty="0" err="1"/>
              <a:t>ensimmäisellä</a:t>
            </a:r>
            <a:r>
              <a:rPr lang="en-US" dirty="0"/>
              <a:t> </a:t>
            </a:r>
            <a:r>
              <a:rPr lang="en-US" dirty="0" err="1"/>
              <a:t>kirjautumisella</a:t>
            </a:r>
            <a:r>
              <a:rPr lang="en-US" dirty="0"/>
              <a:t>, </a:t>
            </a:r>
            <a:r>
              <a:rPr lang="en-US" dirty="0" err="1"/>
              <a:t>pakolliset</a:t>
            </a:r>
            <a:r>
              <a:rPr lang="en-US" dirty="0"/>
              <a:t> </a:t>
            </a:r>
            <a:r>
              <a:rPr lang="en-US" dirty="0" err="1"/>
              <a:t>kohdat</a:t>
            </a:r>
            <a:r>
              <a:rPr lang="en-US" dirty="0"/>
              <a:t> </a:t>
            </a:r>
            <a:r>
              <a:rPr lang="en-US" dirty="0" err="1"/>
              <a:t>merkitty</a:t>
            </a:r>
            <a:r>
              <a:rPr lang="en-US" dirty="0"/>
              <a:t> </a:t>
            </a:r>
            <a:r>
              <a:rPr lang="en-US" dirty="0" err="1"/>
              <a:t>tähdellä</a:t>
            </a:r>
            <a:endParaRPr lang="en-FI" dirty="0"/>
          </a:p>
        </p:txBody>
      </p:sp>
      <p:pic>
        <p:nvPicPr>
          <p:cNvPr id="3" name="Kuva 2">
            <a:extLst>
              <a:ext uri="{FF2B5EF4-FFF2-40B4-BE49-F238E27FC236}">
                <a16:creationId xmlns:a16="http://schemas.microsoft.com/office/drawing/2014/main" id="{FB3E7808-8017-4E94-B6DB-C24990EAD5F7}"/>
              </a:ext>
            </a:extLst>
          </p:cNvPr>
          <p:cNvPicPr>
            <a:picLocks noChangeAspect="1"/>
          </p:cNvPicPr>
          <p:nvPr/>
        </p:nvPicPr>
        <p:blipFill rotWithShape="1">
          <a:blip r:embed="rId4"/>
          <a:srcRect l="29920" t="85195" r="29069" b="832"/>
          <a:stretch/>
        </p:blipFill>
        <p:spPr>
          <a:xfrm>
            <a:off x="604216" y="4445536"/>
            <a:ext cx="7095442" cy="1120727"/>
          </a:xfrm>
          <a:prstGeom prst="rect">
            <a:avLst/>
          </a:prstGeom>
        </p:spPr>
      </p:pic>
    </p:spTree>
    <p:extLst>
      <p:ext uri="{BB962C8B-B14F-4D97-AF65-F5344CB8AC3E}">
        <p14:creationId xmlns:p14="http://schemas.microsoft.com/office/powerpoint/2010/main" val="367714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Ensimmäinen</a:t>
            </a:r>
            <a:r>
              <a:rPr lang="en-US"/>
              <a:t> </a:t>
            </a:r>
            <a:r>
              <a:rPr lang="en-US" err="1"/>
              <a:t>kirjautuminen</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13</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a:lstStyle/>
          <a:p>
            <a:r>
              <a:rPr lang="en-US" dirty="0"/>
              <a:t>5. </a:t>
            </a:r>
            <a:r>
              <a:rPr lang="en-US" dirty="0" err="1"/>
              <a:t>Täytä</a:t>
            </a:r>
            <a:r>
              <a:rPr lang="en-US" dirty="0"/>
              <a:t> </a:t>
            </a:r>
            <a:r>
              <a:rPr lang="en-US" dirty="0" err="1"/>
              <a:t>yrityksen</a:t>
            </a:r>
            <a:r>
              <a:rPr lang="en-US" dirty="0"/>
              <a:t> </a:t>
            </a:r>
            <a:r>
              <a:rPr lang="en-US" dirty="0" err="1"/>
              <a:t>perus</a:t>
            </a:r>
            <a:r>
              <a:rPr lang="en-US" dirty="0"/>
              <a:t>- ja </a:t>
            </a:r>
            <a:r>
              <a:rPr lang="en-US" dirty="0" err="1"/>
              <a:t>laskutustiedot</a:t>
            </a:r>
            <a:r>
              <a:rPr lang="en-US" dirty="0"/>
              <a:t> </a:t>
            </a:r>
            <a:r>
              <a:rPr lang="en-US" dirty="0" err="1"/>
              <a:t>ensimmäisellä</a:t>
            </a:r>
            <a:r>
              <a:rPr lang="en-US" dirty="0"/>
              <a:t> </a:t>
            </a:r>
            <a:r>
              <a:rPr lang="en-US" dirty="0" err="1"/>
              <a:t>kirjautumisella</a:t>
            </a:r>
            <a:r>
              <a:rPr lang="en-US" dirty="0"/>
              <a:t>, </a:t>
            </a:r>
            <a:r>
              <a:rPr lang="en-US" dirty="0" err="1"/>
              <a:t>pakolliset</a:t>
            </a:r>
            <a:r>
              <a:rPr lang="en-US" dirty="0"/>
              <a:t> </a:t>
            </a:r>
            <a:r>
              <a:rPr lang="en-US" dirty="0" err="1"/>
              <a:t>kohdat</a:t>
            </a:r>
            <a:r>
              <a:rPr lang="en-US" dirty="0"/>
              <a:t> </a:t>
            </a:r>
            <a:r>
              <a:rPr lang="en-US" dirty="0" err="1"/>
              <a:t>merkitty</a:t>
            </a:r>
            <a:r>
              <a:rPr lang="en-US" dirty="0"/>
              <a:t> </a:t>
            </a:r>
            <a:r>
              <a:rPr lang="en-US" dirty="0" err="1"/>
              <a:t>tähdellä</a:t>
            </a:r>
            <a:endParaRPr lang="en-FI" dirty="0"/>
          </a:p>
        </p:txBody>
      </p:sp>
      <p:pic>
        <p:nvPicPr>
          <p:cNvPr id="13" name="Kuva 12">
            <a:extLst>
              <a:ext uri="{FF2B5EF4-FFF2-40B4-BE49-F238E27FC236}">
                <a16:creationId xmlns:a16="http://schemas.microsoft.com/office/drawing/2014/main" id="{5D7E6A2C-8549-49F6-86F7-55B8605F00F9}"/>
              </a:ext>
            </a:extLst>
          </p:cNvPr>
          <p:cNvPicPr>
            <a:picLocks noChangeAspect="1"/>
          </p:cNvPicPr>
          <p:nvPr/>
        </p:nvPicPr>
        <p:blipFill>
          <a:blip r:embed="rId3"/>
          <a:stretch>
            <a:fillRect/>
          </a:stretch>
        </p:blipFill>
        <p:spPr>
          <a:xfrm>
            <a:off x="291737" y="1689229"/>
            <a:ext cx="11608526" cy="3759023"/>
          </a:xfrm>
          <a:prstGeom prst="rect">
            <a:avLst/>
          </a:prstGeom>
        </p:spPr>
      </p:pic>
    </p:spTree>
    <p:extLst>
      <p:ext uri="{BB962C8B-B14F-4D97-AF65-F5344CB8AC3E}">
        <p14:creationId xmlns:p14="http://schemas.microsoft.com/office/powerpoint/2010/main" val="393770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8A1CA6E-E840-4772-A9F3-FCC4E67B66CE}"/>
              </a:ext>
            </a:extLst>
          </p:cNvPr>
          <p:cNvSpPr>
            <a:spLocks noGrp="1"/>
          </p:cNvSpPr>
          <p:nvPr>
            <p:ph idx="1"/>
          </p:nvPr>
        </p:nvSpPr>
        <p:spPr>
          <a:xfrm>
            <a:off x="435600" y="1574850"/>
            <a:ext cx="11307600" cy="4476749"/>
          </a:xfrm>
        </p:spPr>
        <p:txBody>
          <a:bodyPr vert="horz" lIns="0" tIns="0" rIns="0" bIns="0" rtlCol="0" anchor="t">
            <a:noAutofit/>
          </a:bodyPr>
          <a:lstStyle/>
          <a:p>
            <a:pPr marL="179070" indent="-179070"/>
            <a:r>
              <a:rPr lang="fi-FI" dirty="0"/>
              <a:t>Palveluntuottajahakemusten täydentäminen ja lähettäminen vaatii 11.11. alkaen aina vahvan tunnistuksen Suomi.fi tunnistus- ja valtuudet-palvelujen avulla</a:t>
            </a:r>
          </a:p>
          <a:p>
            <a:pPr marL="179070" indent="-179070"/>
            <a:r>
              <a:rPr lang="fi-FI" dirty="0"/>
              <a:t>Palveluntuottajalla on oltava perusrekisteristä löytyvä </a:t>
            </a:r>
            <a:r>
              <a:rPr lang="fi-FI" b="1" dirty="0"/>
              <a:t>nimenkirjoitusoikeus</a:t>
            </a:r>
            <a:r>
              <a:rPr lang="fi-FI" dirty="0"/>
              <a:t> (</a:t>
            </a:r>
            <a:r>
              <a:rPr lang="fi-FI" dirty="0" err="1"/>
              <a:t>nimko</a:t>
            </a:r>
            <a:r>
              <a:rPr lang="fi-FI" dirty="0"/>
              <a:t>-pääkäyttäjä), tai valtuudet-palvelussa myönnetty puolesta-</a:t>
            </a:r>
            <a:r>
              <a:rPr lang="fi-FI" b="1" dirty="0"/>
              <a:t>asiointivaltuus</a:t>
            </a:r>
            <a:r>
              <a:rPr lang="fi-FI" dirty="0"/>
              <a:t> </a:t>
            </a:r>
            <a:r>
              <a:rPr lang="fi-FI" dirty="0" err="1"/>
              <a:t>PSOPin</a:t>
            </a:r>
            <a:r>
              <a:rPr lang="fi-FI" dirty="0"/>
              <a:t> hyödyntämällä valtuuskoodilla</a:t>
            </a:r>
            <a:endParaRPr lang="fi-FI" dirty="0">
              <a:cs typeface="Arial"/>
            </a:endParaRPr>
          </a:p>
          <a:p>
            <a:pPr marL="179070" indent="-179070"/>
            <a:r>
              <a:rPr lang="fi-FI" dirty="0"/>
              <a:t>Lisää tietoa tästä löytyy </a:t>
            </a:r>
            <a:r>
              <a:rPr lang="fi-FI" dirty="0" err="1"/>
              <a:t>PSOPin</a:t>
            </a:r>
            <a:r>
              <a:rPr lang="fi-FI" dirty="0"/>
              <a:t> ohjesivuilta osoitteesta </a:t>
            </a:r>
            <a:r>
              <a:rPr lang="fi-FI" dirty="0">
                <a:hlinkClick r:id="rId2"/>
              </a:rPr>
              <a:t>https://parastapalvelua.atlassian.net/wiki/spaces/OH/pages/418545667/Haluan+my+nt+henkil+lle+oikeuden+asioida+yrityksen+puolesta</a:t>
            </a:r>
            <a:endParaRPr lang="fi-FI" dirty="0">
              <a:cs typeface="Arial"/>
            </a:endParaRPr>
          </a:p>
          <a:p>
            <a:pPr marL="179070" indent="-179070"/>
            <a:endParaRPr lang="fi-FI" dirty="0">
              <a:cs typeface="Arial"/>
            </a:endParaRPr>
          </a:p>
        </p:txBody>
      </p:sp>
      <p:sp>
        <p:nvSpPr>
          <p:cNvPr id="11" name="Otsikko 1">
            <a:extLst>
              <a:ext uri="{FF2B5EF4-FFF2-40B4-BE49-F238E27FC236}">
                <a16:creationId xmlns:a16="http://schemas.microsoft.com/office/drawing/2014/main" id="{D96CEDD7-5335-4394-96D8-7E6B0D505EC8}"/>
              </a:ext>
            </a:extLst>
          </p:cNvPr>
          <p:cNvSpPr>
            <a:spLocks noGrp="1"/>
          </p:cNvSpPr>
          <p:nvPr>
            <p:ph type="title"/>
          </p:nvPr>
        </p:nvSpPr>
        <p:spPr>
          <a:xfrm>
            <a:off x="435600" y="424800"/>
            <a:ext cx="9194400" cy="450000"/>
          </a:xfrm>
        </p:spPr>
        <p:txBody>
          <a:bodyPr/>
          <a:lstStyle/>
          <a:p>
            <a:r>
              <a:rPr lang="fi-FI"/>
              <a:t>Palvelunjärjestäjän käyttäjähallinta</a:t>
            </a:r>
          </a:p>
        </p:txBody>
      </p:sp>
      <p:sp>
        <p:nvSpPr>
          <p:cNvPr id="12" name="Tekstin paikkamerkki 3">
            <a:extLst>
              <a:ext uri="{FF2B5EF4-FFF2-40B4-BE49-F238E27FC236}">
                <a16:creationId xmlns:a16="http://schemas.microsoft.com/office/drawing/2014/main" id="{66A0F3C8-CEA6-4433-932C-FCC746D94E52}"/>
              </a:ext>
            </a:extLst>
          </p:cNvPr>
          <p:cNvSpPr>
            <a:spLocks noGrp="1"/>
          </p:cNvSpPr>
          <p:nvPr>
            <p:ph type="body" sz="quarter" idx="13"/>
          </p:nvPr>
        </p:nvSpPr>
        <p:spPr>
          <a:xfrm>
            <a:off x="431800" y="1036874"/>
            <a:ext cx="9203047" cy="375902"/>
          </a:xfrm>
        </p:spPr>
        <p:txBody>
          <a:bodyPr/>
          <a:lstStyle/>
          <a:p>
            <a:r>
              <a:rPr lang="fi-FI"/>
              <a:t>Palveluntuottajahakemusten käsittely ja hallinnointi</a:t>
            </a:r>
          </a:p>
          <a:p>
            <a:endParaRPr lang="fi-FI"/>
          </a:p>
        </p:txBody>
      </p:sp>
    </p:spTree>
    <p:extLst>
      <p:ext uri="{BB962C8B-B14F-4D97-AF65-F5344CB8AC3E}">
        <p14:creationId xmlns:p14="http://schemas.microsoft.com/office/powerpoint/2010/main" val="172641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AC6E9ED3-AE97-407A-AEF1-BA76D2AD3E16}"/>
              </a:ext>
            </a:extLst>
          </p:cNvPr>
          <p:cNvSpPr>
            <a:spLocks noGrp="1"/>
          </p:cNvSpPr>
          <p:nvPr>
            <p:ph type="title"/>
          </p:nvPr>
        </p:nvSpPr>
        <p:spPr/>
        <p:txBody>
          <a:bodyPr/>
          <a:lstStyle/>
          <a:p>
            <a:r>
              <a:rPr lang="en-US"/>
              <a:t>Palveluntuottajaksi </a:t>
            </a:r>
            <a:r>
              <a:rPr lang="en-US" err="1"/>
              <a:t>hakeutuminen</a:t>
            </a:r>
            <a:r>
              <a:rPr lang="en-US"/>
              <a:t> </a:t>
            </a:r>
            <a:r>
              <a:rPr lang="en-US" err="1"/>
              <a:t>perustietojen</a:t>
            </a:r>
            <a:r>
              <a:rPr lang="en-US"/>
              <a:t> </a:t>
            </a:r>
            <a:r>
              <a:rPr lang="en-US" err="1"/>
              <a:t>syötön</a:t>
            </a:r>
            <a:r>
              <a:rPr lang="en-US"/>
              <a:t> jälkeen</a:t>
            </a:r>
            <a:endParaRPr lang="en-FI"/>
          </a:p>
        </p:txBody>
      </p:sp>
      <p:sp>
        <p:nvSpPr>
          <p:cNvPr id="12" name="Tekstin paikkamerkki 11">
            <a:extLst>
              <a:ext uri="{FF2B5EF4-FFF2-40B4-BE49-F238E27FC236}">
                <a16:creationId xmlns:a16="http://schemas.microsoft.com/office/drawing/2014/main" id="{C044DAA8-1970-4A97-9309-3D1A236CC0B9}"/>
              </a:ext>
            </a:extLst>
          </p:cNvPr>
          <p:cNvSpPr>
            <a:spLocks noGrp="1"/>
          </p:cNvSpPr>
          <p:nvPr>
            <p:ph type="body" idx="1"/>
          </p:nvPr>
        </p:nvSpPr>
        <p:spPr/>
        <p:txBody>
          <a:bodyPr/>
          <a:lstStyle/>
          <a:p>
            <a:endParaRPr lang="en-FI"/>
          </a:p>
        </p:txBody>
      </p:sp>
      <p:sp>
        <p:nvSpPr>
          <p:cNvPr id="4" name="Päivämäärän paikkamerkki 3">
            <a:extLst>
              <a:ext uri="{FF2B5EF4-FFF2-40B4-BE49-F238E27FC236}">
                <a16:creationId xmlns:a16="http://schemas.microsoft.com/office/drawing/2014/main" id="{5BDF6717-F462-4B74-9638-496B054F0EF8}"/>
              </a:ext>
            </a:extLst>
          </p:cNvPr>
          <p:cNvSpPr>
            <a:spLocks noGrp="1"/>
          </p:cNvSpPr>
          <p:nvPr>
            <p:ph type="dt" sz="half" idx="10"/>
          </p:nvPr>
        </p:nvSpPr>
        <p:spPr/>
        <p:txBody>
          <a:bodyPr/>
          <a:lstStyle/>
          <a:p>
            <a:fld id="{4658397C-2297-4BDB-995B-6079204F4267}" type="datetime1">
              <a:rPr lang="fi-FI" smtClean="0"/>
              <a:t>24.11.2022</a:t>
            </a:fld>
            <a:endParaRPr lang="fi-FI"/>
          </a:p>
        </p:txBody>
      </p:sp>
      <p:sp>
        <p:nvSpPr>
          <p:cNvPr id="5" name="Alatunnisteen paikkamerkki 4">
            <a:extLst>
              <a:ext uri="{FF2B5EF4-FFF2-40B4-BE49-F238E27FC236}">
                <a16:creationId xmlns:a16="http://schemas.microsoft.com/office/drawing/2014/main" id="{009A7B8F-993F-4672-AFF2-2794D2E41D2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42D309AC-E3CC-443E-B312-44F4E1CD8E20}"/>
              </a:ext>
            </a:extLst>
          </p:cNvPr>
          <p:cNvSpPr>
            <a:spLocks noGrp="1"/>
          </p:cNvSpPr>
          <p:nvPr>
            <p:ph type="sldNum" sz="quarter" idx="12"/>
          </p:nvPr>
        </p:nvSpPr>
        <p:spPr/>
        <p:txBody>
          <a:bodyPr/>
          <a:lstStyle/>
          <a:p>
            <a:fld id="{68B1901D-D2F9-40B9-A2A6-3B94EF7ECC12}" type="slidenum">
              <a:rPr lang="fi-FI" smtClean="0"/>
              <a:t>15</a:t>
            </a:fld>
            <a:endParaRPr lang="fi-FI"/>
          </a:p>
        </p:txBody>
      </p:sp>
    </p:spTree>
    <p:extLst>
      <p:ext uri="{BB962C8B-B14F-4D97-AF65-F5344CB8AC3E}">
        <p14:creationId xmlns:p14="http://schemas.microsoft.com/office/powerpoint/2010/main" val="787088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a:xfrm>
            <a:off x="435257" y="425823"/>
            <a:ext cx="9192838" cy="448235"/>
          </a:xfrm>
        </p:spPr>
        <p:txBody>
          <a:bodyPr anchor="t">
            <a:normAutofit/>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a:xfrm>
            <a:off x="9076414" y="6208059"/>
            <a:ext cx="2375998" cy="316193"/>
          </a:xfrm>
        </p:spPr>
        <p:txBody>
          <a:bodyPr anchor="ctr">
            <a:normAutofit/>
          </a:bodyPr>
          <a:lstStyle/>
          <a:p>
            <a:pPr>
              <a:spcAft>
                <a:spcPts val="600"/>
              </a:spcAft>
            </a:pPr>
            <a:fld id="{117A6B11-8B9D-49B1-9FBD-8FE5709E71DA}" type="datetime1">
              <a:rPr lang="fi-FI" smtClean="0"/>
              <a:pPr>
                <a:spcAft>
                  <a:spcPts val="600"/>
                </a:spcAft>
              </a:pPr>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a:xfrm>
            <a:off x="3824072" y="6208059"/>
            <a:ext cx="4554071" cy="316193"/>
          </a:xfrm>
        </p:spPr>
        <p:txBody>
          <a:bodyPr anchor="ctr">
            <a:normAutofit/>
          </a:bodyPr>
          <a:lstStyle/>
          <a:p>
            <a:pPr>
              <a:spcAft>
                <a:spcPts val="600"/>
              </a:spcAft>
            </a:pPr>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a:xfrm>
            <a:off x="11452412" y="6208059"/>
            <a:ext cx="295835" cy="316193"/>
          </a:xfrm>
        </p:spPr>
        <p:txBody>
          <a:bodyPr anchor="ctr">
            <a:normAutofit/>
          </a:bodyPr>
          <a:lstStyle/>
          <a:p>
            <a:pPr>
              <a:spcAft>
                <a:spcPts val="600"/>
              </a:spcAft>
            </a:pPr>
            <a:fld id="{68B1901D-D2F9-40B9-A2A6-3B94EF7ECC12}" type="slidenum">
              <a:rPr lang="fi-FI" smtClean="0"/>
              <a:pPr>
                <a:spcAft>
                  <a:spcPts val="600"/>
                </a:spcAft>
              </a:pPr>
              <a:t>16</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a:xfrm>
            <a:off x="434973" y="924801"/>
            <a:ext cx="9192839" cy="316193"/>
          </a:xfrm>
        </p:spPr>
        <p:txBody>
          <a:bodyPr>
            <a:normAutofit/>
          </a:bodyPr>
          <a:lstStyle/>
          <a:p>
            <a:r>
              <a:rPr lang="en-US"/>
              <a:t>1. </a:t>
            </a:r>
            <a:r>
              <a:rPr lang="en-US" err="1"/>
              <a:t>Valitse</a:t>
            </a:r>
            <a:r>
              <a:rPr lang="en-US"/>
              <a:t> “</a:t>
            </a:r>
            <a:r>
              <a:rPr lang="en-US" err="1"/>
              <a:t>Hakeudu</a:t>
            </a:r>
            <a:r>
              <a:rPr lang="en-US"/>
              <a:t> </a:t>
            </a:r>
            <a:r>
              <a:rPr lang="en-US" err="1"/>
              <a:t>palveluun</a:t>
            </a:r>
            <a:r>
              <a:rPr lang="en-US"/>
              <a:t>”</a:t>
            </a:r>
            <a:endParaRPr lang="en-FI"/>
          </a:p>
        </p:txBody>
      </p:sp>
      <p:pic>
        <p:nvPicPr>
          <p:cNvPr id="3" name="Kuva 2">
            <a:extLst>
              <a:ext uri="{FF2B5EF4-FFF2-40B4-BE49-F238E27FC236}">
                <a16:creationId xmlns:a16="http://schemas.microsoft.com/office/drawing/2014/main" id="{19693239-0AB0-4C4E-B47A-6EC5661F1829}"/>
              </a:ext>
            </a:extLst>
          </p:cNvPr>
          <p:cNvPicPr>
            <a:picLocks noChangeAspect="1"/>
          </p:cNvPicPr>
          <p:nvPr/>
        </p:nvPicPr>
        <p:blipFill>
          <a:blip r:embed="rId2"/>
          <a:stretch>
            <a:fillRect/>
          </a:stretch>
        </p:blipFill>
        <p:spPr>
          <a:xfrm>
            <a:off x="3245816" y="2054595"/>
            <a:ext cx="5700368" cy="3339863"/>
          </a:xfrm>
          <a:prstGeom prst="rect">
            <a:avLst/>
          </a:prstGeom>
        </p:spPr>
      </p:pic>
      <p:sp>
        <p:nvSpPr>
          <p:cNvPr id="7" name="Suorakulmio 6">
            <a:extLst>
              <a:ext uri="{FF2B5EF4-FFF2-40B4-BE49-F238E27FC236}">
                <a16:creationId xmlns:a16="http://schemas.microsoft.com/office/drawing/2014/main" id="{F45CC6BF-61F7-4833-A620-4C53FA6686B0}"/>
              </a:ext>
            </a:extLst>
          </p:cNvPr>
          <p:cNvSpPr/>
          <p:nvPr/>
        </p:nvSpPr>
        <p:spPr>
          <a:xfrm>
            <a:off x="5976594" y="3921551"/>
            <a:ext cx="2401549"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95729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17</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vert="horz" lIns="0" tIns="0" rIns="0" bIns="0" rtlCol="0" anchor="t">
            <a:noAutofit/>
          </a:bodyPr>
          <a:lstStyle/>
          <a:p>
            <a:r>
              <a:rPr lang="en-US"/>
              <a:t>2. </a:t>
            </a:r>
            <a:r>
              <a:rPr lang="en-US" err="1"/>
              <a:t>Valitse</a:t>
            </a:r>
            <a:r>
              <a:rPr lang="en-US"/>
              <a:t> </a:t>
            </a:r>
            <a:r>
              <a:rPr lang="en-US" err="1"/>
              <a:t>palvelunjärjestäjäksi</a:t>
            </a:r>
            <a:r>
              <a:rPr lang="en-US"/>
              <a:t> </a:t>
            </a:r>
            <a:r>
              <a:rPr lang="en-US" err="1"/>
              <a:t>Pohjois</a:t>
            </a:r>
            <a:r>
              <a:rPr lang="en-US"/>
              <a:t>-Savon </a:t>
            </a:r>
            <a:r>
              <a:rPr lang="en-US" err="1"/>
              <a:t>hyvinvointialue</a:t>
            </a:r>
            <a:r>
              <a:rPr lang="en-US"/>
              <a:t> ja </a:t>
            </a:r>
            <a:r>
              <a:rPr lang="en-US" err="1"/>
              <a:t>aloita</a:t>
            </a:r>
            <a:r>
              <a:rPr lang="en-US"/>
              <a:t> </a:t>
            </a:r>
            <a:r>
              <a:rPr lang="en-US" err="1"/>
              <a:t>uusi</a:t>
            </a:r>
            <a:r>
              <a:rPr lang="en-US"/>
              <a:t> tai </a:t>
            </a:r>
            <a:r>
              <a:rPr lang="en-US" err="1"/>
              <a:t>täydennä</a:t>
            </a:r>
            <a:r>
              <a:rPr lang="en-US"/>
              <a:t> </a:t>
            </a:r>
            <a:r>
              <a:rPr lang="en-US" err="1"/>
              <a:t>keskeneräistä</a:t>
            </a:r>
            <a:r>
              <a:rPr lang="en-US"/>
              <a:t> </a:t>
            </a:r>
            <a:r>
              <a:rPr lang="en-US" err="1"/>
              <a:t>hakemusta</a:t>
            </a:r>
            <a:endParaRPr lang="en-FI"/>
          </a:p>
        </p:txBody>
      </p:sp>
      <p:pic>
        <p:nvPicPr>
          <p:cNvPr id="3" name="Kuva 2">
            <a:extLst>
              <a:ext uri="{FF2B5EF4-FFF2-40B4-BE49-F238E27FC236}">
                <a16:creationId xmlns:a16="http://schemas.microsoft.com/office/drawing/2014/main" id="{EBE10678-0E4E-4006-B3E7-EFD9446A946D}"/>
              </a:ext>
            </a:extLst>
          </p:cNvPr>
          <p:cNvPicPr>
            <a:picLocks noChangeAspect="1"/>
          </p:cNvPicPr>
          <p:nvPr/>
        </p:nvPicPr>
        <p:blipFill>
          <a:blip r:embed="rId3"/>
          <a:stretch>
            <a:fillRect/>
          </a:stretch>
        </p:blipFill>
        <p:spPr>
          <a:xfrm>
            <a:off x="217486" y="1616108"/>
            <a:ext cx="11757027" cy="3625784"/>
          </a:xfrm>
          <a:prstGeom prst="rect">
            <a:avLst/>
          </a:prstGeom>
        </p:spPr>
      </p:pic>
      <p:sp>
        <p:nvSpPr>
          <p:cNvPr id="10" name="Suorakulmio 9">
            <a:extLst>
              <a:ext uri="{FF2B5EF4-FFF2-40B4-BE49-F238E27FC236}">
                <a16:creationId xmlns:a16="http://schemas.microsoft.com/office/drawing/2014/main" id="{8172885A-6FD4-4CB4-9678-51418B5AAE86}"/>
              </a:ext>
            </a:extLst>
          </p:cNvPr>
          <p:cNvSpPr/>
          <p:nvPr/>
        </p:nvSpPr>
        <p:spPr>
          <a:xfrm>
            <a:off x="217486" y="1725106"/>
            <a:ext cx="5777961" cy="49421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9" name="Kuva 8">
            <a:extLst>
              <a:ext uri="{FF2B5EF4-FFF2-40B4-BE49-F238E27FC236}">
                <a16:creationId xmlns:a16="http://schemas.microsoft.com/office/drawing/2014/main" id="{643CC445-2D4D-47C0-BED6-4C1AADF3C97C}"/>
              </a:ext>
            </a:extLst>
          </p:cNvPr>
          <p:cNvPicPr>
            <a:picLocks noChangeAspect="1"/>
          </p:cNvPicPr>
          <p:nvPr/>
        </p:nvPicPr>
        <p:blipFill rotWithShape="1">
          <a:blip r:embed="rId4"/>
          <a:srcRect l="3331"/>
          <a:stretch/>
        </p:blipFill>
        <p:spPr>
          <a:xfrm>
            <a:off x="259957" y="4485065"/>
            <a:ext cx="5656393" cy="2121626"/>
          </a:xfrm>
          <a:prstGeom prst="rect">
            <a:avLst/>
          </a:prstGeom>
        </p:spPr>
      </p:pic>
      <p:sp>
        <p:nvSpPr>
          <p:cNvPr id="2" name="Tekstiruutu 1">
            <a:extLst>
              <a:ext uri="{FF2B5EF4-FFF2-40B4-BE49-F238E27FC236}">
                <a16:creationId xmlns:a16="http://schemas.microsoft.com/office/drawing/2014/main" id="{3439513B-8FA2-46FF-93FB-BB6C2149C263}"/>
              </a:ext>
            </a:extLst>
          </p:cNvPr>
          <p:cNvSpPr txBox="1"/>
          <p:nvPr/>
        </p:nvSpPr>
        <p:spPr>
          <a:xfrm>
            <a:off x="822036" y="2551088"/>
            <a:ext cx="3851564" cy="369332"/>
          </a:xfrm>
          <a:prstGeom prst="rect">
            <a:avLst/>
          </a:prstGeom>
          <a:solidFill>
            <a:schemeClr val="bg1"/>
          </a:solidFill>
        </p:spPr>
        <p:txBody>
          <a:bodyPr wrap="square" rtlCol="0">
            <a:spAutoFit/>
          </a:bodyPr>
          <a:lstStyle/>
          <a:p>
            <a:r>
              <a:rPr lang="fi-FI" dirty="0">
                <a:solidFill>
                  <a:srgbClr val="FF0000"/>
                </a:solidFill>
              </a:rPr>
              <a:t>Pohjois-Savon hyvinvointialue</a:t>
            </a:r>
          </a:p>
        </p:txBody>
      </p:sp>
    </p:spTree>
    <p:extLst>
      <p:ext uri="{BB962C8B-B14F-4D97-AF65-F5344CB8AC3E}">
        <p14:creationId xmlns:p14="http://schemas.microsoft.com/office/powerpoint/2010/main" val="344541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18</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a:lstStyle/>
          <a:p>
            <a:r>
              <a:rPr lang="en-US"/>
              <a:t>3. </a:t>
            </a:r>
            <a:r>
              <a:rPr lang="en-US" err="1"/>
              <a:t>Tutustu</a:t>
            </a:r>
            <a:r>
              <a:rPr lang="en-US"/>
              <a:t> </a:t>
            </a:r>
            <a:r>
              <a:rPr lang="en-US" err="1"/>
              <a:t>sääntökirjaan</a:t>
            </a:r>
            <a:r>
              <a:rPr lang="en-US"/>
              <a:t>/</a:t>
            </a:r>
            <a:r>
              <a:rPr lang="en-US" err="1"/>
              <a:t>hakeutumisohjeisiin</a:t>
            </a:r>
            <a:r>
              <a:rPr lang="en-US"/>
              <a:t>, ja </a:t>
            </a:r>
            <a:r>
              <a:rPr lang="en-US" err="1"/>
              <a:t>hyväksy</a:t>
            </a:r>
            <a:r>
              <a:rPr lang="en-US"/>
              <a:t> ne ennen </a:t>
            </a:r>
            <a:r>
              <a:rPr lang="en-US" err="1"/>
              <a:t>aloitusta</a:t>
            </a:r>
            <a:endParaRPr lang="en-FI"/>
          </a:p>
        </p:txBody>
      </p:sp>
      <p:pic>
        <p:nvPicPr>
          <p:cNvPr id="3" name="Kuva 2">
            <a:extLst>
              <a:ext uri="{FF2B5EF4-FFF2-40B4-BE49-F238E27FC236}">
                <a16:creationId xmlns:a16="http://schemas.microsoft.com/office/drawing/2014/main" id="{EBE10678-0E4E-4006-B3E7-EFD9446A946D}"/>
              </a:ext>
            </a:extLst>
          </p:cNvPr>
          <p:cNvPicPr>
            <a:picLocks noChangeAspect="1"/>
          </p:cNvPicPr>
          <p:nvPr/>
        </p:nvPicPr>
        <p:blipFill>
          <a:blip r:embed="rId3"/>
          <a:stretch>
            <a:fillRect/>
          </a:stretch>
        </p:blipFill>
        <p:spPr>
          <a:xfrm>
            <a:off x="217486" y="1616108"/>
            <a:ext cx="11757027" cy="3625784"/>
          </a:xfrm>
          <a:prstGeom prst="rect">
            <a:avLst/>
          </a:prstGeom>
        </p:spPr>
      </p:pic>
      <p:sp>
        <p:nvSpPr>
          <p:cNvPr id="9" name="Suorakulmio 8">
            <a:extLst>
              <a:ext uri="{FF2B5EF4-FFF2-40B4-BE49-F238E27FC236}">
                <a16:creationId xmlns:a16="http://schemas.microsoft.com/office/drawing/2014/main" id="{8BD1C95D-3F22-4FDA-8AF8-6FEA4471BA86}"/>
              </a:ext>
            </a:extLst>
          </p:cNvPr>
          <p:cNvSpPr/>
          <p:nvPr/>
        </p:nvSpPr>
        <p:spPr>
          <a:xfrm>
            <a:off x="6095999" y="1715678"/>
            <a:ext cx="5777961" cy="34219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Tekstiruutu 9">
            <a:extLst>
              <a:ext uri="{FF2B5EF4-FFF2-40B4-BE49-F238E27FC236}">
                <a16:creationId xmlns:a16="http://schemas.microsoft.com/office/drawing/2014/main" id="{20E7CD4B-F835-490D-9C09-7A14C3BF7097}"/>
              </a:ext>
            </a:extLst>
          </p:cNvPr>
          <p:cNvSpPr txBox="1"/>
          <p:nvPr/>
        </p:nvSpPr>
        <p:spPr>
          <a:xfrm>
            <a:off x="822036" y="2551088"/>
            <a:ext cx="3851564" cy="369332"/>
          </a:xfrm>
          <a:prstGeom prst="rect">
            <a:avLst/>
          </a:prstGeom>
          <a:solidFill>
            <a:schemeClr val="bg1"/>
          </a:solidFill>
        </p:spPr>
        <p:txBody>
          <a:bodyPr wrap="square" rtlCol="0">
            <a:spAutoFit/>
          </a:bodyPr>
          <a:lstStyle/>
          <a:p>
            <a:r>
              <a:rPr lang="fi-FI" dirty="0"/>
              <a:t>Pohjois-Savon hyvinvointialue</a:t>
            </a:r>
          </a:p>
        </p:txBody>
      </p:sp>
    </p:spTree>
    <p:extLst>
      <p:ext uri="{BB962C8B-B14F-4D97-AF65-F5344CB8AC3E}">
        <p14:creationId xmlns:p14="http://schemas.microsoft.com/office/powerpoint/2010/main" val="31594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19</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vert="horz" lIns="0" tIns="0" rIns="0" bIns="0" rtlCol="0" anchor="t">
            <a:noAutofit/>
          </a:bodyPr>
          <a:lstStyle/>
          <a:p>
            <a:r>
              <a:rPr lang="en-US"/>
              <a:t>4. </a:t>
            </a:r>
            <a:r>
              <a:rPr lang="en-US" err="1"/>
              <a:t>Kohdassa</a:t>
            </a:r>
            <a:r>
              <a:rPr lang="en-US"/>
              <a:t> “</a:t>
            </a:r>
            <a:r>
              <a:rPr lang="en-US" err="1"/>
              <a:t>toimipaikat</a:t>
            </a:r>
            <a:r>
              <a:rPr lang="en-US"/>
              <a:t>”, </a:t>
            </a:r>
            <a:r>
              <a:rPr lang="en-US" err="1">
                <a:solidFill>
                  <a:srgbClr val="FF0000"/>
                </a:solidFill>
              </a:rPr>
              <a:t>lisää</a:t>
            </a:r>
            <a:r>
              <a:rPr lang="en-US">
                <a:solidFill>
                  <a:srgbClr val="FF0000"/>
                </a:solidFill>
              </a:rPr>
              <a:t> </a:t>
            </a:r>
            <a:r>
              <a:rPr lang="en-US" err="1">
                <a:solidFill>
                  <a:srgbClr val="FF0000"/>
                </a:solidFill>
              </a:rPr>
              <a:t>vähintään</a:t>
            </a:r>
            <a:r>
              <a:rPr lang="en-US">
                <a:solidFill>
                  <a:srgbClr val="FF0000"/>
                </a:solidFill>
              </a:rPr>
              <a:t> </a:t>
            </a:r>
            <a:r>
              <a:rPr lang="en-US" err="1">
                <a:solidFill>
                  <a:srgbClr val="FF0000"/>
                </a:solidFill>
              </a:rPr>
              <a:t>yksi</a:t>
            </a:r>
            <a:r>
              <a:rPr lang="en-US">
                <a:solidFill>
                  <a:srgbClr val="FF0000"/>
                </a:solidFill>
              </a:rPr>
              <a:t> </a:t>
            </a:r>
            <a:r>
              <a:rPr lang="en-US" err="1">
                <a:solidFill>
                  <a:srgbClr val="FF0000"/>
                </a:solidFill>
              </a:rPr>
              <a:t>toimipaikka</a:t>
            </a:r>
            <a:endParaRPr lang="en-FI" err="1">
              <a:solidFill>
                <a:srgbClr val="FF0000"/>
              </a:solidFill>
            </a:endParaRPr>
          </a:p>
        </p:txBody>
      </p:sp>
      <p:pic>
        <p:nvPicPr>
          <p:cNvPr id="7" name="Kuva 6">
            <a:extLst>
              <a:ext uri="{FF2B5EF4-FFF2-40B4-BE49-F238E27FC236}">
                <a16:creationId xmlns:a16="http://schemas.microsoft.com/office/drawing/2014/main" id="{F2F9CE52-67A7-4E51-834B-808FB96FAC52}"/>
              </a:ext>
            </a:extLst>
          </p:cNvPr>
          <p:cNvPicPr>
            <a:picLocks noChangeAspect="1"/>
          </p:cNvPicPr>
          <p:nvPr/>
        </p:nvPicPr>
        <p:blipFill>
          <a:blip r:embed="rId2"/>
          <a:stretch>
            <a:fillRect/>
          </a:stretch>
        </p:blipFill>
        <p:spPr>
          <a:xfrm>
            <a:off x="603315" y="1494766"/>
            <a:ext cx="10985369" cy="406328"/>
          </a:xfrm>
          <a:prstGeom prst="rect">
            <a:avLst/>
          </a:prstGeom>
        </p:spPr>
      </p:pic>
      <p:pic>
        <p:nvPicPr>
          <p:cNvPr id="10" name="Kuva 9">
            <a:extLst>
              <a:ext uri="{FF2B5EF4-FFF2-40B4-BE49-F238E27FC236}">
                <a16:creationId xmlns:a16="http://schemas.microsoft.com/office/drawing/2014/main" id="{E6CEB2CF-830F-404E-BC42-74A570240EC5}"/>
              </a:ext>
            </a:extLst>
          </p:cNvPr>
          <p:cNvPicPr>
            <a:picLocks noChangeAspect="1"/>
          </p:cNvPicPr>
          <p:nvPr/>
        </p:nvPicPr>
        <p:blipFill>
          <a:blip r:embed="rId3"/>
          <a:stretch>
            <a:fillRect/>
          </a:stretch>
        </p:blipFill>
        <p:spPr>
          <a:xfrm>
            <a:off x="8795497" y="1901094"/>
            <a:ext cx="2952750" cy="781050"/>
          </a:xfrm>
          <a:prstGeom prst="rect">
            <a:avLst/>
          </a:prstGeom>
        </p:spPr>
      </p:pic>
    </p:spTree>
    <p:extLst>
      <p:ext uri="{BB962C8B-B14F-4D97-AF65-F5344CB8AC3E}">
        <p14:creationId xmlns:p14="http://schemas.microsoft.com/office/powerpoint/2010/main" val="189163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isällön paikkamerkki 9">
            <a:extLst>
              <a:ext uri="{FF2B5EF4-FFF2-40B4-BE49-F238E27FC236}">
                <a16:creationId xmlns:a16="http://schemas.microsoft.com/office/drawing/2014/main" id="{2A4F8C5B-8478-45B3-93D1-7124A888572B}"/>
              </a:ext>
            </a:extLst>
          </p:cNvPr>
          <p:cNvSpPr>
            <a:spLocks noGrp="1"/>
          </p:cNvSpPr>
          <p:nvPr>
            <p:ph idx="1"/>
          </p:nvPr>
        </p:nvSpPr>
        <p:spPr>
          <a:xfrm>
            <a:off x="442200" y="400594"/>
            <a:ext cx="11307600" cy="5910472"/>
          </a:xfrm>
        </p:spPr>
        <p:txBody>
          <a:bodyPr/>
          <a:lstStyle/>
          <a:p>
            <a:pPr marL="342900" lvl="0" indent="-342900">
              <a:lnSpc>
                <a:spcPct val="115000"/>
              </a:lnSpc>
              <a:buFont typeface="+mj-lt"/>
              <a:buAutoNum type="arabicPeriod"/>
            </a:pPr>
            <a:r>
              <a:rPr lang="fi-FI"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Mene nettisivulle </a:t>
            </a:r>
            <a:r>
              <a:rPr lang="fi-FI" sz="11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2"/>
              </a:rPr>
              <a:t>www.parastapalvelua.fi</a:t>
            </a:r>
            <a:r>
              <a:rPr lang="fi-FI" sz="1100" dirty="0">
                <a:solidFill>
                  <a:srgbClr val="0563C1"/>
                </a:solidFill>
                <a:effectLst/>
                <a:latin typeface="Arial" panose="020B0604020202020204" pitchFamily="34" charset="0"/>
                <a:ea typeface="Arial" panose="020B0604020202020204" pitchFamily="34" charset="0"/>
                <a:cs typeface="Times New Roman" panose="02020603050405020304" pitchFamily="18" charset="0"/>
              </a:rPr>
              <a:t>. </a:t>
            </a:r>
            <a:r>
              <a:rPr lang="fi-FI"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Yritystä ohjataan tutustumaan nettisivuilla oleviin ohjeistuksiin palvelusetelituottajaksi hakeutumiselle: </a:t>
            </a:r>
            <a:r>
              <a:rPr lang="fi-FI" sz="11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https://parastapalvelua.atlassian.net/wiki/spaces/OH/pages/241532956/Ohjeet+palveluntuottajalle</a:t>
            </a:r>
            <a:r>
              <a:rPr lang="fi-FI"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fi-FI"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Kirjaudu verkkopalveluun Suomi.fi -tunnisteen kautta (pankkitunnuksilla tai mobiilivarmenteella).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fi-FI" sz="1100" dirty="0">
                <a:solidFill>
                  <a:srgbClr val="212529"/>
                </a:solidFill>
                <a:effectLst/>
                <a:latin typeface="Arial" panose="020B0604020202020204" pitchFamily="34" charset="0"/>
                <a:ea typeface="Arial" panose="020B0604020202020204" pitchFamily="34" charset="0"/>
                <a:cs typeface="Times New Roman" panose="02020603050405020304" pitchFamily="18" charset="0"/>
              </a:rPr>
              <a:t>Yrityksen perusrekisteristä löytyvä nimenkirjoitusoikeudellinen henkilö voi kirjautua suoraan Suomi.fi-tunnistuksen avulla PSOP-järjestelmään hallinnoimaan yrityksen perustietoja ja palveluhakemuksia.</a:t>
            </a:r>
            <a:r>
              <a:rPr lang="fi-FI" sz="110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pPr>
            <a:r>
              <a:rPr lang="fi-FI" sz="1100" dirty="0">
                <a:solidFill>
                  <a:srgbClr val="212529"/>
                </a:solidFill>
                <a:effectLst/>
                <a:latin typeface="Arial" panose="020B0604020202020204" pitchFamily="34" charset="0"/>
                <a:ea typeface="Arial" panose="020B0604020202020204" pitchFamily="34" charset="0"/>
                <a:cs typeface="Times New Roman" panose="02020603050405020304" pitchFamily="18" charset="0"/>
              </a:rPr>
              <a:t>Yritys voi myöntää yrityksen puolesta-asiointioikeuden PSOP-järjestelmän omalla valtuuskoodilla myös henkilöille, joilla ei ole nimenkirjoitusoikeutta perusrekistereissä. Ohjeistusta yrityksen puolesta asiointiin löytyy osoitteesta </a:t>
            </a:r>
            <a:r>
              <a:rPr lang="fi-FI" sz="11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4"/>
              </a:rPr>
              <a:t>https://parastapalvelua.atlassian.net/wiki/spaces/OH/pages/241565788/Suomi.fi+-+Yrityksen+puolesta-asiointi</a:t>
            </a:r>
            <a:r>
              <a:rPr lang="fi-FI" sz="1100" dirty="0">
                <a:solidFill>
                  <a:srgbClr val="212529"/>
                </a:solidFill>
                <a:effectLst/>
                <a:latin typeface="Arial" panose="020B0604020202020204" pitchFamily="34" charset="0"/>
                <a:ea typeface="Arial" panose="020B0604020202020204" pitchFamily="34" charset="0"/>
                <a:cs typeface="Times New Roman" panose="02020603050405020304" pitchFamily="18" charset="0"/>
              </a:rPr>
              <a:t> </a:t>
            </a:r>
            <a:r>
              <a:rPr lang="fi-FI" sz="110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fi-FI" sz="110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Täydennä yrityksen perustiedot järjestelmään. Yrityksen tietoihin on lisättävä vähintään yksi toimipaikka (hinnasto on ilmoitettava jokaisen toimipaikan kohdalla). Huomioi, ett</a:t>
            </a:r>
            <a:r>
              <a:rPr lang="fi-FI" sz="1100" dirty="0">
                <a:solidFill>
                  <a:srgbClr val="212529"/>
                </a:solidFill>
                <a:effectLst/>
                <a:latin typeface="Arial" panose="020B0604020202020204" pitchFamily="34" charset="0"/>
                <a:ea typeface="Arial" panose="020B0604020202020204" pitchFamily="34" charset="0"/>
                <a:cs typeface="Times New Roman" panose="02020603050405020304" pitchFamily="18" charset="0"/>
              </a:rPr>
              <a:t>ä käytät yrityksen virallista nimeä sekä täydennät vaaditt</a:t>
            </a:r>
            <a:r>
              <a:rPr lang="fi-FI" sz="110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avien kohtien lisäksi myös laskutustiedot.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fi-FI" sz="1100" dirty="0">
                <a:effectLst/>
                <a:latin typeface="Arial" panose="020B0604020202020204" pitchFamily="34" charset="0"/>
                <a:ea typeface="Calibri" panose="020F0502020204030204" pitchFamily="34" charset="0"/>
                <a:cs typeface="Times New Roman" panose="02020603050405020304" pitchFamily="18" charset="0"/>
              </a:rPr>
              <a:t>Valitse Hae palveluun-kohta ja valitse Pohjois-Savon hyvinvointialue palvelunjärjestäjäksi, jonka jälkeen valitse palvelu johon yritys on hakeutumassa. </a:t>
            </a:r>
            <a:br>
              <a:rPr lang="fi-FI" sz="1100" dirty="0">
                <a:effectLst/>
                <a:latin typeface="Calibri" panose="020F0502020204030204" pitchFamily="34" charset="0"/>
                <a:ea typeface="Calibri" panose="020F0502020204030204" pitchFamily="34" charset="0"/>
                <a:cs typeface="Times New Roman" panose="02020603050405020304" pitchFamily="18" charset="0"/>
              </a:rPr>
            </a:br>
            <a:r>
              <a:rPr lang="fi-FI" sz="1100" dirty="0">
                <a:effectLst/>
                <a:latin typeface="Arial" panose="020B0604020202020204" pitchFamily="34" charset="0"/>
                <a:ea typeface="Calibri" panose="020F0502020204030204" pitchFamily="34" charset="0"/>
                <a:cs typeface="Times New Roman" panose="02020603050405020304" pitchFamily="18" charset="0"/>
              </a:rPr>
              <a:t>Huomioittehan, että ikääntyneiden palveluiden osalta kotihoito sekä rintamaveteraanien ja sotainvalidien tukipalvelut on jaettu palvelualueittain. Y</a:t>
            </a:r>
            <a:r>
              <a:rPr lang="fi-FI" sz="1100" dirty="0">
                <a:effectLst/>
                <a:latin typeface="Arial" panose="020B0604020202020204" pitchFamily="34" charset="0"/>
                <a:ea typeface="Arial" panose="020B0604020202020204" pitchFamily="34" charset="0"/>
                <a:cs typeface="Times New Roman" panose="02020603050405020304" pitchFamily="18" charset="0"/>
              </a:rPr>
              <a:t>rityksen tulee hakeutua useammalle palvelualueelle, mikäli yritys on rekisteröity kuntiin, jotka sijaitsevat eri palvelualueiden sisällä, </a:t>
            </a:r>
            <a:r>
              <a:rPr lang="fi-FI" sz="1100" b="1" dirty="0">
                <a:effectLst/>
                <a:latin typeface="Arial" panose="020B0604020202020204" pitchFamily="34" charset="0"/>
                <a:ea typeface="Arial" panose="020B0604020202020204" pitchFamily="34" charset="0"/>
                <a:cs typeface="Times New Roman" panose="02020603050405020304" pitchFamily="18" charset="0"/>
              </a:rPr>
              <a:t>kts. alla oleva kartta.</a:t>
            </a:r>
            <a:r>
              <a:rPr lang="fi-FI" sz="1100" dirty="0">
                <a:effectLst/>
                <a:latin typeface="Arial" panose="020B0604020202020204" pitchFamily="34" charset="0"/>
                <a:ea typeface="Arial" panose="020B0604020202020204" pitchFamily="34" charset="0"/>
                <a:cs typeface="Times New Roman" panose="02020603050405020304" pitchFamily="18" charset="0"/>
              </a:rPr>
              <a:t> </a:t>
            </a:r>
            <a:br>
              <a:rPr lang="fi-FI" sz="1100" dirty="0">
                <a:effectLst/>
                <a:latin typeface="Calibri" panose="020F0502020204030204" pitchFamily="34" charset="0"/>
                <a:ea typeface="Calibri" panose="020F0502020204030204" pitchFamily="34" charset="0"/>
                <a:cs typeface="Times New Roman" panose="02020603050405020304" pitchFamily="18" charset="0"/>
              </a:rPr>
            </a:br>
            <a:r>
              <a:rPr lang="fi-FI" sz="1100" i="1" dirty="0">
                <a:effectLst/>
                <a:latin typeface="Arial" panose="020B0604020202020204" pitchFamily="34" charset="0"/>
                <a:ea typeface="Arial" panose="020B0604020202020204" pitchFamily="34" charset="0"/>
                <a:cs typeface="Times New Roman" panose="02020603050405020304" pitchFamily="18" charset="0"/>
              </a:rPr>
              <a:t>Esimerkki: Siilinjärvi kuuluu koilliseen alueeseen ja Kuopio kuuluu keskiseen alueeseen, joten yritys hakeutuu sekä koillisen että keskisen alueen palvelusetelituottajaksi mikäli haluaa tuottaa palvelujaan molemmissa kunnissa.</a:t>
            </a:r>
            <a:r>
              <a:rPr lang="fi-FI" sz="1100" dirty="0">
                <a:effectLst/>
                <a:latin typeface="Arial" panose="020B0604020202020204" pitchFamily="34" charset="0"/>
                <a:ea typeface="Arial" panose="020B0604020202020204" pitchFamily="34" charset="0"/>
                <a:cs typeface="Times New Roman" panose="02020603050405020304" pitchFamily="18" charset="0"/>
              </a:rPr>
              <a:t>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fi-FI" sz="1100" dirty="0">
                <a:solidFill>
                  <a:srgbClr val="212529"/>
                </a:solidFill>
                <a:effectLst/>
                <a:latin typeface="Arial" panose="020B0604020202020204" pitchFamily="34" charset="0"/>
                <a:ea typeface="Arial" panose="020B0604020202020204" pitchFamily="34" charset="0"/>
                <a:cs typeface="Times New Roman" panose="02020603050405020304" pitchFamily="18" charset="0"/>
              </a:rPr>
              <a:t>Yritys tutustuu yleiseen ja palvelukohtaiseen sääntökirjaan ja täyttää hakemukseen vaadittavat tiedot ja liitteet. Tämän jälkeen nimenkirjoitusoikeudellinen henkilö lähettää hakemuksen PSOP-järjestelmässä hyväksyttäväksi. Tarvittaessa yritykseltä kysytään lisätietoja </a:t>
            </a:r>
            <a:r>
              <a:rPr lang="fi-FI" sz="1100" u="sng"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(kun yritys on täydentänyt lisätietoja vaadittavat kohdat, yritys lähettää hakemuksen uudelleen hyväksyttäväksi)</a:t>
            </a:r>
            <a:br>
              <a:rPr lang="fi-FI" sz="1100" dirty="0">
                <a:effectLst/>
                <a:latin typeface="Calibri" panose="020F0502020204030204" pitchFamily="34" charset="0"/>
                <a:ea typeface="Calibri" panose="020F0502020204030204" pitchFamily="34" charset="0"/>
                <a:cs typeface="Times New Roman" panose="02020603050405020304" pitchFamily="18" charset="0"/>
              </a:rPr>
            </a:br>
            <a:r>
              <a:rPr lang="fi-FI" sz="1100" dirty="0">
                <a:solidFill>
                  <a:srgbClr val="212529"/>
                </a:solidFill>
                <a:effectLst/>
                <a:latin typeface="Arial" panose="020B0604020202020204" pitchFamily="34" charset="0"/>
                <a:ea typeface="Arial" panose="020B0604020202020204" pitchFamily="34" charset="0"/>
                <a:cs typeface="Times New Roman" panose="02020603050405020304" pitchFamily="18" charset="0"/>
              </a:rPr>
              <a:t>Hyväksymisestä tai hylkäämisestä yrittäjä saa ilmoituksen kirjallisesti.  </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pPr>
            <a:r>
              <a:rPr lang="fi-FI"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Yrityksen tulee huomioida, että liitteet on nimettävä etukäteen niiden sisällön mukaisesti ennen kuin ne lisätään hakemukseen. (Liitteen </a:t>
            </a:r>
            <a:r>
              <a:rPr lang="fi-FI" sz="1100" b="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nimi+yrityksen</a:t>
            </a:r>
            <a:r>
              <a:rPr lang="fi-FI"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nimi)</a:t>
            </a:r>
            <a:endParaRPr lang="fi-F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800"/>
              </a:spcAft>
            </a:pPr>
            <a:r>
              <a:rPr lang="fi-FI" sz="11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PSOP-järjestelmässä on mahdollisuus liittää vaaditun liitteen kohdalle vain yksi tiedosto, joten jos tiedosto koostuu useammasta dokumentista, yhdistä dokumentit yhdeksi PDF-tiedostoksi.</a:t>
            </a:r>
            <a:endParaRPr lang="fi-F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fi-FI" sz="1100" dirty="0">
                <a:solidFill>
                  <a:srgbClr val="212529"/>
                </a:solidFill>
                <a:effectLst/>
                <a:latin typeface="Arial" panose="020B0604020202020204" pitchFamily="34" charset="0"/>
                <a:ea typeface="Arial" panose="020B0604020202020204" pitchFamily="34" charset="0"/>
                <a:cs typeface="Times New Roman" panose="02020603050405020304" pitchFamily="18" charset="0"/>
              </a:rPr>
              <a:t>Kun yritys on hyväksytty Pohjois-Savon hyvinvointialueen palvelusetelituottajaksi, yrityksen tiedot ovat nähtävillä julkisesti </a:t>
            </a:r>
            <a:r>
              <a:rPr lang="fi-FI" sz="11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2"/>
              </a:rPr>
              <a:t>www.parastapalvelua.fi</a:t>
            </a:r>
            <a:r>
              <a:rPr lang="fi-FI" sz="1100" dirty="0">
                <a:solidFill>
                  <a:srgbClr val="212529"/>
                </a:solidFill>
                <a:effectLst/>
                <a:latin typeface="Arial" panose="020B0604020202020204" pitchFamily="34" charset="0"/>
                <a:ea typeface="Arial" panose="020B0604020202020204" pitchFamily="34" charset="0"/>
                <a:cs typeface="Times New Roman" panose="02020603050405020304" pitchFamily="18" charset="0"/>
              </a:rPr>
              <a:t> sivustolla ja yritys voi alkaa toimimaan palveluntuottajana PSOP-järjestelmässä 1.1.2023 alkaen.</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fi-FI" sz="1100" dirty="0">
                <a:solidFill>
                  <a:srgbClr val="212529"/>
                </a:solidFill>
                <a:effectLst/>
                <a:latin typeface="Arial" panose="020B0604020202020204" pitchFamily="34" charset="0"/>
                <a:ea typeface="Arial" panose="020B0604020202020204" pitchFamily="34" charset="0"/>
                <a:cs typeface="Times New Roman" panose="02020603050405020304" pitchFamily="18" charset="0"/>
              </a:rPr>
              <a:t>Nimenkirjoitusoikeudellinen henkilö kirjaa ajantasaiset yritystiedot järjestelmään aina, kun muutoksia ilmenee.</a:t>
            </a:r>
            <a:endParaRPr lang="fi-FI"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Päivämäärän paikkamerkki 3">
            <a:extLst>
              <a:ext uri="{FF2B5EF4-FFF2-40B4-BE49-F238E27FC236}">
                <a16:creationId xmlns:a16="http://schemas.microsoft.com/office/drawing/2014/main" id="{EBF39ED4-3454-4783-8443-3C086A61EEE1}"/>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54F76B84-6B68-4E27-BA70-29B7DD35FE13}"/>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E0CA7DE4-3BC0-4ECE-BCD1-22D71B106395}"/>
              </a:ext>
            </a:extLst>
          </p:cNvPr>
          <p:cNvSpPr>
            <a:spLocks noGrp="1"/>
          </p:cNvSpPr>
          <p:nvPr>
            <p:ph type="sldNum" sz="quarter" idx="12"/>
          </p:nvPr>
        </p:nvSpPr>
        <p:spPr/>
        <p:txBody>
          <a:bodyPr/>
          <a:lstStyle/>
          <a:p>
            <a:fld id="{68B1901D-D2F9-40B9-A2A6-3B94EF7ECC12}" type="slidenum">
              <a:rPr lang="fi-FI" smtClean="0"/>
              <a:t>2</a:t>
            </a:fld>
            <a:endParaRPr lang="fi-FI"/>
          </a:p>
        </p:txBody>
      </p:sp>
      <p:pic>
        <p:nvPicPr>
          <p:cNvPr id="8" name="Kuva 7">
            <a:extLst>
              <a:ext uri="{FF2B5EF4-FFF2-40B4-BE49-F238E27FC236}">
                <a16:creationId xmlns:a16="http://schemas.microsoft.com/office/drawing/2014/main" id="{02E814B2-151D-41E1-8094-0D1CF05132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6303" y="116034"/>
            <a:ext cx="2251075" cy="818515"/>
          </a:xfrm>
          <a:prstGeom prst="rect">
            <a:avLst/>
          </a:prstGeom>
          <a:noFill/>
        </p:spPr>
      </p:pic>
      <p:sp>
        <p:nvSpPr>
          <p:cNvPr id="11" name="Suorakulmio 10">
            <a:extLst>
              <a:ext uri="{FF2B5EF4-FFF2-40B4-BE49-F238E27FC236}">
                <a16:creationId xmlns:a16="http://schemas.microsoft.com/office/drawing/2014/main" id="{E086DB10-C603-4CCE-86B7-DEA1755974C1}"/>
              </a:ext>
            </a:extLst>
          </p:cNvPr>
          <p:cNvSpPr/>
          <p:nvPr/>
        </p:nvSpPr>
        <p:spPr>
          <a:xfrm>
            <a:off x="278675" y="6425773"/>
            <a:ext cx="11307600" cy="316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19918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20</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a:lstStyle/>
          <a:p>
            <a:r>
              <a:rPr lang="en-US"/>
              <a:t>5. </a:t>
            </a:r>
            <a:r>
              <a:rPr lang="en-US" err="1"/>
              <a:t>Täytä</a:t>
            </a:r>
            <a:r>
              <a:rPr lang="en-US"/>
              <a:t> toimipaikalle </a:t>
            </a:r>
            <a:r>
              <a:rPr lang="en-US" err="1"/>
              <a:t>perus</a:t>
            </a:r>
            <a:r>
              <a:rPr lang="en-US"/>
              <a:t>- ja </a:t>
            </a:r>
            <a:r>
              <a:rPr lang="en-US" err="1"/>
              <a:t>yhteyshenkilön</a:t>
            </a:r>
            <a:r>
              <a:rPr lang="en-US"/>
              <a:t> tiedot, </a:t>
            </a:r>
            <a:r>
              <a:rPr lang="en-US" err="1"/>
              <a:t>palvelukielet</a:t>
            </a:r>
            <a:r>
              <a:rPr lang="en-US"/>
              <a:t>, kuvaus </a:t>
            </a:r>
            <a:r>
              <a:rPr lang="en-US" err="1"/>
              <a:t>toiminnasta</a:t>
            </a:r>
            <a:endParaRPr lang="en-FI"/>
          </a:p>
        </p:txBody>
      </p:sp>
      <p:pic>
        <p:nvPicPr>
          <p:cNvPr id="3" name="Kuva 2">
            <a:extLst>
              <a:ext uri="{FF2B5EF4-FFF2-40B4-BE49-F238E27FC236}">
                <a16:creationId xmlns:a16="http://schemas.microsoft.com/office/drawing/2014/main" id="{6720A6E5-7E2C-42D4-B95B-8009A1CC9ABF}"/>
              </a:ext>
            </a:extLst>
          </p:cNvPr>
          <p:cNvPicPr>
            <a:picLocks noChangeAspect="1"/>
          </p:cNvPicPr>
          <p:nvPr/>
        </p:nvPicPr>
        <p:blipFill>
          <a:blip r:embed="rId2"/>
          <a:stretch>
            <a:fillRect/>
          </a:stretch>
        </p:blipFill>
        <p:spPr>
          <a:xfrm>
            <a:off x="697583" y="1291737"/>
            <a:ext cx="10796833" cy="4394318"/>
          </a:xfrm>
          <a:prstGeom prst="rect">
            <a:avLst/>
          </a:prstGeom>
        </p:spPr>
      </p:pic>
    </p:spTree>
    <p:extLst>
      <p:ext uri="{BB962C8B-B14F-4D97-AF65-F5344CB8AC3E}">
        <p14:creationId xmlns:p14="http://schemas.microsoft.com/office/powerpoint/2010/main" val="517645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21</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a:lstStyle/>
          <a:p>
            <a:r>
              <a:rPr lang="en-US"/>
              <a:t>5. </a:t>
            </a:r>
            <a:r>
              <a:rPr lang="en-US" err="1"/>
              <a:t>Täytä</a:t>
            </a:r>
            <a:r>
              <a:rPr lang="en-US"/>
              <a:t> toimipaikalle </a:t>
            </a:r>
            <a:r>
              <a:rPr lang="en-US" err="1"/>
              <a:t>perus</a:t>
            </a:r>
            <a:r>
              <a:rPr lang="en-US"/>
              <a:t>- ja </a:t>
            </a:r>
            <a:r>
              <a:rPr lang="en-US" err="1"/>
              <a:t>yhteyshenkilön</a:t>
            </a:r>
            <a:r>
              <a:rPr lang="en-US"/>
              <a:t> tiedot, </a:t>
            </a:r>
            <a:r>
              <a:rPr lang="en-US" err="1"/>
              <a:t>palvelukielet</a:t>
            </a:r>
            <a:r>
              <a:rPr lang="en-US"/>
              <a:t>, kuvaus </a:t>
            </a:r>
            <a:r>
              <a:rPr lang="en-US" err="1"/>
              <a:t>toiminnasta</a:t>
            </a:r>
            <a:endParaRPr lang="en-FI"/>
          </a:p>
        </p:txBody>
      </p:sp>
      <p:pic>
        <p:nvPicPr>
          <p:cNvPr id="7" name="Kuva 6">
            <a:extLst>
              <a:ext uri="{FF2B5EF4-FFF2-40B4-BE49-F238E27FC236}">
                <a16:creationId xmlns:a16="http://schemas.microsoft.com/office/drawing/2014/main" id="{7D11EFFC-9BC1-4957-8BAC-129EA3B5326D}"/>
              </a:ext>
            </a:extLst>
          </p:cNvPr>
          <p:cNvPicPr>
            <a:picLocks noChangeAspect="1"/>
          </p:cNvPicPr>
          <p:nvPr/>
        </p:nvPicPr>
        <p:blipFill rotWithShape="1">
          <a:blip r:embed="rId2"/>
          <a:srcRect r="27297"/>
          <a:stretch/>
        </p:blipFill>
        <p:spPr>
          <a:xfrm>
            <a:off x="2067127" y="1473878"/>
            <a:ext cx="8057746" cy="2368432"/>
          </a:xfrm>
          <a:prstGeom prst="rect">
            <a:avLst/>
          </a:prstGeom>
        </p:spPr>
      </p:pic>
      <p:pic>
        <p:nvPicPr>
          <p:cNvPr id="10" name="Kuva 9">
            <a:extLst>
              <a:ext uri="{FF2B5EF4-FFF2-40B4-BE49-F238E27FC236}">
                <a16:creationId xmlns:a16="http://schemas.microsoft.com/office/drawing/2014/main" id="{802851CA-90BB-4255-B806-94E17E109C56}"/>
              </a:ext>
            </a:extLst>
          </p:cNvPr>
          <p:cNvPicPr>
            <a:picLocks noChangeAspect="1"/>
          </p:cNvPicPr>
          <p:nvPr/>
        </p:nvPicPr>
        <p:blipFill rotWithShape="1">
          <a:blip r:embed="rId3"/>
          <a:srcRect r="8307"/>
          <a:stretch/>
        </p:blipFill>
        <p:spPr>
          <a:xfrm>
            <a:off x="2067127" y="3512443"/>
            <a:ext cx="8057746" cy="3025484"/>
          </a:xfrm>
          <a:prstGeom prst="rect">
            <a:avLst/>
          </a:prstGeom>
        </p:spPr>
      </p:pic>
      <p:sp>
        <p:nvSpPr>
          <p:cNvPr id="2" name="Tekstiruutu 1">
            <a:extLst>
              <a:ext uri="{FF2B5EF4-FFF2-40B4-BE49-F238E27FC236}">
                <a16:creationId xmlns:a16="http://schemas.microsoft.com/office/drawing/2014/main" id="{021F0C3D-773F-435B-9A02-92C1C7E3C076}"/>
              </a:ext>
            </a:extLst>
          </p:cNvPr>
          <p:cNvSpPr txBox="1"/>
          <p:nvPr/>
        </p:nvSpPr>
        <p:spPr>
          <a:xfrm>
            <a:off x="6373091" y="4267200"/>
            <a:ext cx="4202545" cy="1938992"/>
          </a:xfrm>
          <a:prstGeom prst="rect">
            <a:avLst/>
          </a:prstGeom>
          <a:noFill/>
          <a:ln w="38100">
            <a:solidFill>
              <a:srgbClr val="FF0000"/>
            </a:solidFill>
          </a:ln>
        </p:spPr>
        <p:txBody>
          <a:bodyPr wrap="square" rtlCol="0">
            <a:spAutoFit/>
          </a:bodyPr>
          <a:lstStyle/>
          <a:p>
            <a:r>
              <a:rPr lang="fi-FI" sz="1200" b="1" dirty="0"/>
              <a:t>Pitempi kuvaus </a:t>
            </a:r>
            <a:r>
              <a:rPr lang="fi-FI" sz="1200" dirty="0"/>
              <a:t>näkyy </a:t>
            </a:r>
            <a:r>
              <a:rPr lang="fi-FI" sz="1200" dirty="0">
                <a:hlinkClick r:id="rId4"/>
              </a:rPr>
              <a:t>www.parastapalvelua.fi</a:t>
            </a:r>
            <a:r>
              <a:rPr lang="fi-FI" sz="1200" dirty="0"/>
              <a:t> hyväksyttyjen palveluntuottajien vertailussa. Tähän kuvaukseen ohjataan kirjaamaan ne kunnat, joissa yritys pystyy palveluaan tuottamaan.</a:t>
            </a:r>
            <a:br>
              <a:rPr lang="fi-FI" sz="1200" dirty="0"/>
            </a:br>
            <a:br>
              <a:rPr lang="fi-FI" sz="1200" dirty="0"/>
            </a:br>
            <a:r>
              <a:rPr lang="fi-FI" sz="1200" dirty="0"/>
              <a:t>Yritys voi hakeutua palvelusetelituottajaksi Pohjois-Savon hyvinvointialueelle niihin kuntiin ja palveluihin, joihin yrityksellä on tällä hetkellä voimassa oleva </a:t>
            </a:r>
            <a:r>
              <a:rPr lang="fi-FI" sz="1200" dirty="0" err="1"/>
              <a:t>AVI:n</a:t>
            </a:r>
            <a:r>
              <a:rPr lang="fi-FI" sz="1200" dirty="0"/>
              <a:t> rekisteröinti tai toimilupa, Valviran toimilupa tai on kunnan rekisterissä tukipalveluiden osalta.</a:t>
            </a:r>
            <a:endParaRPr lang="fi-FI" sz="1200" dirty="0">
              <a:solidFill>
                <a:srgbClr val="FF0000"/>
              </a:solidFill>
            </a:endParaRPr>
          </a:p>
        </p:txBody>
      </p:sp>
    </p:spTree>
    <p:extLst>
      <p:ext uri="{BB962C8B-B14F-4D97-AF65-F5344CB8AC3E}">
        <p14:creationId xmlns:p14="http://schemas.microsoft.com/office/powerpoint/2010/main" val="114598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22</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a:xfrm>
            <a:off x="434973" y="924801"/>
            <a:ext cx="9710976" cy="316193"/>
          </a:xfrm>
        </p:spPr>
        <p:txBody>
          <a:bodyPr vert="horz" lIns="0" tIns="0" rIns="0" bIns="0" rtlCol="0" anchor="t">
            <a:noAutofit/>
          </a:bodyPr>
          <a:lstStyle/>
          <a:p>
            <a:r>
              <a:rPr lang="en-US" dirty="0"/>
              <a:t>6. </a:t>
            </a:r>
            <a:r>
              <a:rPr lang="en-US" dirty="0" err="1"/>
              <a:t>Valitse</a:t>
            </a:r>
            <a:r>
              <a:rPr lang="en-US" dirty="0"/>
              <a:t> </a:t>
            </a:r>
            <a:r>
              <a:rPr lang="en-US" dirty="0" err="1"/>
              <a:t>laskutustiedot</a:t>
            </a:r>
            <a:r>
              <a:rPr lang="en-US" dirty="0"/>
              <a:t> </a:t>
            </a:r>
            <a:r>
              <a:rPr lang="en-US" dirty="0" err="1"/>
              <a:t>yritystasolta</a:t>
            </a:r>
            <a:r>
              <a:rPr lang="en-US" dirty="0"/>
              <a:t> tai </a:t>
            </a:r>
            <a:r>
              <a:rPr lang="en-US" dirty="0" err="1"/>
              <a:t>toimipaikkatasolta</a:t>
            </a:r>
            <a:r>
              <a:rPr lang="en-US" dirty="0"/>
              <a:t>.</a:t>
            </a:r>
            <a:endParaRPr lang="en-US" dirty="0">
              <a:cs typeface="Arial"/>
            </a:endParaRPr>
          </a:p>
        </p:txBody>
      </p:sp>
      <p:pic>
        <p:nvPicPr>
          <p:cNvPr id="3" name="Kuva 2">
            <a:extLst>
              <a:ext uri="{FF2B5EF4-FFF2-40B4-BE49-F238E27FC236}">
                <a16:creationId xmlns:a16="http://schemas.microsoft.com/office/drawing/2014/main" id="{BB353D50-0E23-4088-B561-A932ABA848F7}"/>
              </a:ext>
            </a:extLst>
          </p:cNvPr>
          <p:cNvPicPr>
            <a:picLocks noChangeAspect="1"/>
          </p:cNvPicPr>
          <p:nvPr/>
        </p:nvPicPr>
        <p:blipFill>
          <a:blip r:embed="rId2"/>
          <a:stretch>
            <a:fillRect/>
          </a:stretch>
        </p:blipFill>
        <p:spPr>
          <a:xfrm>
            <a:off x="3422257" y="2151062"/>
            <a:ext cx="4955886" cy="2914533"/>
          </a:xfrm>
          <a:prstGeom prst="rect">
            <a:avLst/>
          </a:prstGeom>
        </p:spPr>
      </p:pic>
    </p:spTree>
    <p:extLst>
      <p:ext uri="{BB962C8B-B14F-4D97-AF65-F5344CB8AC3E}">
        <p14:creationId xmlns:p14="http://schemas.microsoft.com/office/powerpoint/2010/main" val="256376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23</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a:lstStyle/>
          <a:p>
            <a:r>
              <a:rPr lang="en-US"/>
              <a:t>7. Lisää hinnasto </a:t>
            </a:r>
            <a:r>
              <a:rPr lang="en-US" err="1"/>
              <a:t>lisätylle</a:t>
            </a:r>
            <a:r>
              <a:rPr lang="en-US"/>
              <a:t> toimipaikalle, ja </a:t>
            </a:r>
            <a:r>
              <a:rPr lang="en-US" err="1"/>
              <a:t>varmista</a:t>
            </a:r>
            <a:r>
              <a:rPr lang="en-US"/>
              <a:t>, että se </a:t>
            </a:r>
            <a:r>
              <a:rPr lang="en-US" err="1"/>
              <a:t>sisältyy</a:t>
            </a:r>
            <a:r>
              <a:rPr lang="en-US"/>
              <a:t> hakemukseen</a:t>
            </a:r>
            <a:endParaRPr lang="en-FI"/>
          </a:p>
        </p:txBody>
      </p:sp>
      <p:pic>
        <p:nvPicPr>
          <p:cNvPr id="7" name="Kuva 6">
            <a:extLst>
              <a:ext uri="{FF2B5EF4-FFF2-40B4-BE49-F238E27FC236}">
                <a16:creationId xmlns:a16="http://schemas.microsoft.com/office/drawing/2014/main" id="{F2F9CE52-67A7-4E51-834B-808FB96FAC52}"/>
              </a:ext>
            </a:extLst>
          </p:cNvPr>
          <p:cNvPicPr>
            <a:picLocks noChangeAspect="1"/>
          </p:cNvPicPr>
          <p:nvPr/>
        </p:nvPicPr>
        <p:blipFill>
          <a:blip r:embed="rId2"/>
          <a:stretch>
            <a:fillRect/>
          </a:stretch>
        </p:blipFill>
        <p:spPr>
          <a:xfrm>
            <a:off x="603315" y="1494766"/>
            <a:ext cx="10985369" cy="406328"/>
          </a:xfrm>
          <a:prstGeom prst="rect">
            <a:avLst/>
          </a:prstGeom>
        </p:spPr>
      </p:pic>
      <p:pic>
        <p:nvPicPr>
          <p:cNvPr id="3" name="Kuva 2">
            <a:extLst>
              <a:ext uri="{FF2B5EF4-FFF2-40B4-BE49-F238E27FC236}">
                <a16:creationId xmlns:a16="http://schemas.microsoft.com/office/drawing/2014/main" id="{76EE6944-B8AE-44D6-8F8C-F5F3A529885B}"/>
              </a:ext>
            </a:extLst>
          </p:cNvPr>
          <p:cNvPicPr>
            <a:picLocks noChangeAspect="1"/>
          </p:cNvPicPr>
          <p:nvPr/>
        </p:nvPicPr>
        <p:blipFill>
          <a:blip r:embed="rId3"/>
          <a:stretch>
            <a:fillRect/>
          </a:stretch>
        </p:blipFill>
        <p:spPr>
          <a:xfrm>
            <a:off x="603314" y="2154866"/>
            <a:ext cx="11491767" cy="1201076"/>
          </a:xfrm>
          <a:prstGeom prst="rect">
            <a:avLst/>
          </a:prstGeom>
        </p:spPr>
      </p:pic>
      <p:sp>
        <p:nvSpPr>
          <p:cNvPr id="11" name="Suorakulmio 10">
            <a:extLst>
              <a:ext uri="{FF2B5EF4-FFF2-40B4-BE49-F238E27FC236}">
                <a16:creationId xmlns:a16="http://schemas.microsoft.com/office/drawing/2014/main" id="{AA436522-FC9D-4E27-AEED-0E4BB40A523A}"/>
              </a:ext>
            </a:extLst>
          </p:cNvPr>
          <p:cNvSpPr/>
          <p:nvPr/>
        </p:nvSpPr>
        <p:spPr>
          <a:xfrm>
            <a:off x="8644379" y="2441542"/>
            <a:ext cx="3327662" cy="6221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659926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24</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a:xfrm>
            <a:off x="434973" y="924801"/>
            <a:ext cx="10902504" cy="358526"/>
          </a:xfrm>
        </p:spPr>
        <p:txBody>
          <a:bodyPr vert="horz" lIns="0" tIns="0" rIns="0" bIns="0" rtlCol="0" anchor="t">
            <a:noAutofit/>
          </a:bodyPr>
          <a:lstStyle/>
          <a:p>
            <a:r>
              <a:rPr lang="en-US"/>
              <a:t>8. </a:t>
            </a:r>
            <a:r>
              <a:rPr lang="en-US" err="1"/>
              <a:t>Lisää</a:t>
            </a:r>
            <a:r>
              <a:rPr lang="en-US"/>
              <a:t> </a:t>
            </a:r>
            <a:r>
              <a:rPr lang="en-US" err="1"/>
              <a:t>hinnat</a:t>
            </a:r>
            <a:r>
              <a:rPr lang="en-US"/>
              <a:t> </a:t>
            </a:r>
            <a:r>
              <a:rPr lang="en-US" err="1"/>
              <a:t>tuottamillesi</a:t>
            </a:r>
            <a:r>
              <a:rPr lang="en-US"/>
              <a:t> </a:t>
            </a:r>
            <a:r>
              <a:rPr lang="en-US" err="1"/>
              <a:t>palvelusisällöille</a:t>
            </a:r>
            <a:r>
              <a:rPr lang="en-US"/>
              <a:t>, </a:t>
            </a:r>
            <a:r>
              <a:rPr lang="en-US" err="1"/>
              <a:t>sekä</a:t>
            </a:r>
            <a:r>
              <a:rPr lang="en-US"/>
              <a:t> </a:t>
            </a:r>
            <a:r>
              <a:rPr lang="en-US" err="1"/>
              <a:t>hinnaston</a:t>
            </a:r>
            <a:r>
              <a:rPr lang="en-US"/>
              <a:t> </a:t>
            </a:r>
            <a:r>
              <a:rPr lang="en-US" err="1"/>
              <a:t>voimassaoloaika</a:t>
            </a:r>
            <a:r>
              <a:rPr lang="en-US"/>
              <a:t> ja </a:t>
            </a:r>
            <a:r>
              <a:rPr lang="en-US" err="1"/>
              <a:t>lisätiedot</a:t>
            </a:r>
            <a:r>
              <a:rPr lang="en-US"/>
              <a:t> </a:t>
            </a:r>
            <a:r>
              <a:rPr lang="en-US" err="1"/>
              <a:t>tarvittaessa</a:t>
            </a:r>
            <a:endParaRPr lang="en-FI" err="1"/>
          </a:p>
        </p:txBody>
      </p:sp>
      <p:pic>
        <p:nvPicPr>
          <p:cNvPr id="15" name="Kuva 14">
            <a:extLst>
              <a:ext uri="{FF2B5EF4-FFF2-40B4-BE49-F238E27FC236}">
                <a16:creationId xmlns:a16="http://schemas.microsoft.com/office/drawing/2014/main" id="{B7B8DCEF-08DA-4DA6-9BFC-1BDBA1EF2442}"/>
              </a:ext>
            </a:extLst>
          </p:cNvPr>
          <p:cNvPicPr>
            <a:picLocks noChangeAspect="1"/>
          </p:cNvPicPr>
          <p:nvPr/>
        </p:nvPicPr>
        <p:blipFill>
          <a:blip r:embed="rId2"/>
          <a:stretch>
            <a:fillRect/>
          </a:stretch>
        </p:blipFill>
        <p:spPr>
          <a:xfrm>
            <a:off x="6835977" y="1426843"/>
            <a:ext cx="5170266" cy="1891392"/>
          </a:xfrm>
          <a:prstGeom prst="rect">
            <a:avLst/>
          </a:prstGeom>
        </p:spPr>
      </p:pic>
      <p:pic>
        <p:nvPicPr>
          <p:cNvPr id="17" name="Kuva 16">
            <a:extLst>
              <a:ext uri="{FF2B5EF4-FFF2-40B4-BE49-F238E27FC236}">
                <a16:creationId xmlns:a16="http://schemas.microsoft.com/office/drawing/2014/main" id="{078114AF-4999-47E0-88A1-F881EA6F5D30}"/>
              </a:ext>
            </a:extLst>
          </p:cNvPr>
          <p:cNvPicPr>
            <a:picLocks noChangeAspect="1"/>
          </p:cNvPicPr>
          <p:nvPr/>
        </p:nvPicPr>
        <p:blipFill>
          <a:blip r:embed="rId3"/>
          <a:stretch>
            <a:fillRect/>
          </a:stretch>
        </p:blipFill>
        <p:spPr>
          <a:xfrm>
            <a:off x="6847942" y="3429000"/>
            <a:ext cx="5142653" cy="1891392"/>
          </a:xfrm>
          <a:prstGeom prst="rect">
            <a:avLst/>
          </a:prstGeom>
        </p:spPr>
      </p:pic>
      <p:pic>
        <p:nvPicPr>
          <p:cNvPr id="19" name="Kuva 18">
            <a:extLst>
              <a:ext uri="{FF2B5EF4-FFF2-40B4-BE49-F238E27FC236}">
                <a16:creationId xmlns:a16="http://schemas.microsoft.com/office/drawing/2014/main" id="{71698166-3C14-4FD7-934D-945DC764EF9F}"/>
              </a:ext>
            </a:extLst>
          </p:cNvPr>
          <p:cNvPicPr>
            <a:picLocks noChangeAspect="1"/>
          </p:cNvPicPr>
          <p:nvPr/>
        </p:nvPicPr>
        <p:blipFill>
          <a:blip r:embed="rId4"/>
          <a:stretch>
            <a:fillRect/>
          </a:stretch>
        </p:blipFill>
        <p:spPr>
          <a:xfrm>
            <a:off x="342613" y="1399485"/>
            <a:ext cx="6365154" cy="3754726"/>
          </a:xfrm>
          <a:prstGeom prst="rect">
            <a:avLst/>
          </a:prstGeom>
        </p:spPr>
      </p:pic>
    </p:spTree>
    <p:extLst>
      <p:ext uri="{BB962C8B-B14F-4D97-AF65-F5344CB8AC3E}">
        <p14:creationId xmlns:p14="http://schemas.microsoft.com/office/powerpoint/2010/main" val="749133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25</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a:xfrm>
            <a:off x="434973" y="924801"/>
            <a:ext cx="9689415" cy="316193"/>
          </a:xfrm>
        </p:spPr>
        <p:txBody>
          <a:bodyPr/>
          <a:lstStyle/>
          <a:p>
            <a:r>
              <a:rPr lang="en-US" dirty="0"/>
              <a:t>9. </a:t>
            </a:r>
            <a:r>
              <a:rPr lang="en-US" dirty="0" err="1"/>
              <a:t>Toista</a:t>
            </a:r>
            <a:r>
              <a:rPr lang="en-US" dirty="0"/>
              <a:t> </a:t>
            </a:r>
            <a:r>
              <a:rPr lang="en-US" dirty="0" err="1"/>
              <a:t>kohdat</a:t>
            </a:r>
            <a:r>
              <a:rPr lang="en-US" dirty="0"/>
              <a:t> </a:t>
            </a:r>
            <a:r>
              <a:rPr lang="en-US" dirty="0" err="1"/>
              <a:t>jokaiselle</a:t>
            </a:r>
            <a:r>
              <a:rPr lang="en-US" dirty="0"/>
              <a:t> </a:t>
            </a:r>
            <a:r>
              <a:rPr lang="en-US" dirty="0" err="1"/>
              <a:t>palvelussa</a:t>
            </a:r>
            <a:r>
              <a:rPr lang="en-US" dirty="0"/>
              <a:t> </a:t>
            </a:r>
            <a:r>
              <a:rPr lang="en-US" dirty="0" err="1"/>
              <a:t>toimivalle</a:t>
            </a:r>
            <a:r>
              <a:rPr lang="en-US" dirty="0"/>
              <a:t> </a:t>
            </a:r>
            <a:r>
              <a:rPr lang="en-US" dirty="0" err="1"/>
              <a:t>toimipaikalle</a:t>
            </a:r>
            <a:r>
              <a:rPr lang="en-US" dirty="0"/>
              <a:t>, ja </a:t>
            </a:r>
            <a:r>
              <a:rPr lang="en-US" dirty="0" err="1"/>
              <a:t>siirry</a:t>
            </a:r>
            <a:r>
              <a:rPr lang="en-US" dirty="0"/>
              <a:t> </a:t>
            </a:r>
            <a:r>
              <a:rPr lang="en-US" dirty="0" err="1"/>
              <a:t>lopuksi</a:t>
            </a:r>
            <a:r>
              <a:rPr lang="en-US" dirty="0"/>
              <a:t> </a:t>
            </a:r>
            <a:r>
              <a:rPr lang="en-US" dirty="0" err="1"/>
              <a:t>eteenpäin</a:t>
            </a:r>
            <a:endParaRPr lang="en-US" dirty="0"/>
          </a:p>
        </p:txBody>
      </p:sp>
      <p:pic>
        <p:nvPicPr>
          <p:cNvPr id="7" name="Kuva 6">
            <a:extLst>
              <a:ext uri="{FF2B5EF4-FFF2-40B4-BE49-F238E27FC236}">
                <a16:creationId xmlns:a16="http://schemas.microsoft.com/office/drawing/2014/main" id="{F2F9CE52-67A7-4E51-834B-808FB96FAC52}"/>
              </a:ext>
            </a:extLst>
          </p:cNvPr>
          <p:cNvPicPr>
            <a:picLocks noChangeAspect="1"/>
          </p:cNvPicPr>
          <p:nvPr/>
        </p:nvPicPr>
        <p:blipFill>
          <a:blip r:embed="rId2"/>
          <a:stretch>
            <a:fillRect/>
          </a:stretch>
        </p:blipFill>
        <p:spPr>
          <a:xfrm>
            <a:off x="603315" y="1494766"/>
            <a:ext cx="10985369" cy="406328"/>
          </a:xfrm>
          <a:prstGeom prst="rect">
            <a:avLst/>
          </a:prstGeom>
        </p:spPr>
      </p:pic>
      <p:pic>
        <p:nvPicPr>
          <p:cNvPr id="10" name="Kuva 9">
            <a:extLst>
              <a:ext uri="{FF2B5EF4-FFF2-40B4-BE49-F238E27FC236}">
                <a16:creationId xmlns:a16="http://schemas.microsoft.com/office/drawing/2014/main" id="{E6CEB2CF-830F-404E-BC42-74A570240EC5}"/>
              </a:ext>
            </a:extLst>
          </p:cNvPr>
          <p:cNvPicPr>
            <a:picLocks noChangeAspect="1"/>
          </p:cNvPicPr>
          <p:nvPr/>
        </p:nvPicPr>
        <p:blipFill>
          <a:blip r:embed="rId3"/>
          <a:stretch>
            <a:fillRect/>
          </a:stretch>
        </p:blipFill>
        <p:spPr>
          <a:xfrm>
            <a:off x="8795497" y="1901094"/>
            <a:ext cx="2952750" cy="781050"/>
          </a:xfrm>
          <a:prstGeom prst="rect">
            <a:avLst/>
          </a:prstGeom>
        </p:spPr>
      </p:pic>
      <p:pic>
        <p:nvPicPr>
          <p:cNvPr id="3" name="Kuva 2">
            <a:extLst>
              <a:ext uri="{FF2B5EF4-FFF2-40B4-BE49-F238E27FC236}">
                <a16:creationId xmlns:a16="http://schemas.microsoft.com/office/drawing/2014/main" id="{CD6E4395-CBA8-4273-A900-06080920AE1C}"/>
              </a:ext>
            </a:extLst>
          </p:cNvPr>
          <p:cNvPicPr>
            <a:picLocks noChangeAspect="1"/>
          </p:cNvPicPr>
          <p:nvPr/>
        </p:nvPicPr>
        <p:blipFill>
          <a:blip r:embed="rId4"/>
          <a:stretch>
            <a:fillRect/>
          </a:stretch>
        </p:blipFill>
        <p:spPr>
          <a:xfrm>
            <a:off x="7881097" y="3737985"/>
            <a:ext cx="3867150" cy="1323975"/>
          </a:xfrm>
          <a:prstGeom prst="rect">
            <a:avLst/>
          </a:prstGeom>
        </p:spPr>
      </p:pic>
      <p:sp>
        <p:nvSpPr>
          <p:cNvPr id="11" name="Suorakulmio 10">
            <a:extLst>
              <a:ext uri="{FF2B5EF4-FFF2-40B4-BE49-F238E27FC236}">
                <a16:creationId xmlns:a16="http://schemas.microsoft.com/office/drawing/2014/main" id="{B3504D56-9E9D-483C-8082-DD1DE9CB304B}"/>
              </a:ext>
            </a:extLst>
          </p:cNvPr>
          <p:cNvSpPr/>
          <p:nvPr/>
        </p:nvSpPr>
        <p:spPr>
          <a:xfrm>
            <a:off x="9898143" y="4176074"/>
            <a:ext cx="1580359" cy="6540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109929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26</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a:xfrm>
            <a:off x="434973" y="924801"/>
            <a:ext cx="9991072" cy="316193"/>
          </a:xfrm>
        </p:spPr>
        <p:txBody>
          <a:bodyPr/>
          <a:lstStyle/>
          <a:p>
            <a:r>
              <a:rPr lang="en-US"/>
              <a:t>10. Lisää </a:t>
            </a:r>
            <a:r>
              <a:rPr lang="en-US" err="1"/>
              <a:t>hakemukselle</a:t>
            </a:r>
            <a:r>
              <a:rPr lang="en-US"/>
              <a:t> </a:t>
            </a:r>
            <a:r>
              <a:rPr lang="en-US" err="1"/>
              <a:t>työntekijän</a:t>
            </a:r>
            <a:r>
              <a:rPr lang="en-US"/>
              <a:t> tiedot </a:t>
            </a:r>
            <a:r>
              <a:rPr lang="en-US" u="sng" err="1"/>
              <a:t>ainoastaan</a:t>
            </a:r>
            <a:r>
              <a:rPr lang="en-US"/>
              <a:t>, mikäli </a:t>
            </a:r>
            <a:r>
              <a:rPr lang="en-US" err="1"/>
              <a:t>järjestäjän</a:t>
            </a:r>
            <a:r>
              <a:rPr lang="en-US"/>
              <a:t> ohjeet </a:t>
            </a:r>
            <a:r>
              <a:rPr lang="en-US" err="1"/>
              <a:t>näin</a:t>
            </a:r>
            <a:r>
              <a:rPr lang="en-US"/>
              <a:t> </a:t>
            </a:r>
            <a:r>
              <a:rPr lang="en-US" err="1"/>
              <a:t>määräävät</a:t>
            </a:r>
            <a:endParaRPr lang="en-FI"/>
          </a:p>
        </p:txBody>
      </p:sp>
      <p:pic>
        <p:nvPicPr>
          <p:cNvPr id="3" name="Kuva 2">
            <a:extLst>
              <a:ext uri="{FF2B5EF4-FFF2-40B4-BE49-F238E27FC236}">
                <a16:creationId xmlns:a16="http://schemas.microsoft.com/office/drawing/2014/main" id="{10155B9D-0023-4D43-9C3D-521EDD4F3F0B}"/>
              </a:ext>
            </a:extLst>
          </p:cNvPr>
          <p:cNvPicPr>
            <a:picLocks noChangeAspect="1"/>
          </p:cNvPicPr>
          <p:nvPr/>
        </p:nvPicPr>
        <p:blipFill>
          <a:blip r:embed="rId2"/>
          <a:stretch>
            <a:fillRect/>
          </a:stretch>
        </p:blipFill>
        <p:spPr>
          <a:xfrm>
            <a:off x="471755" y="1530679"/>
            <a:ext cx="11222141" cy="1155960"/>
          </a:xfrm>
          <a:prstGeom prst="rect">
            <a:avLst/>
          </a:prstGeom>
        </p:spPr>
      </p:pic>
      <p:sp>
        <p:nvSpPr>
          <p:cNvPr id="9" name="Tekstiruutu 8">
            <a:extLst>
              <a:ext uri="{FF2B5EF4-FFF2-40B4-BE49-F238E27FC236}">
                <a16:creationId xmlns:a16="http://schemas.microsoft.com/office/drawing/2014/main" id="{C828A8F3-FA1F-487E-95E6-A9791461E469}"/>
              </a:ext>
            </a:extLst>
          </p:cNvPr>
          <p:cNvSpPr txBox="1"/>
          <p:nvPr/>
        </p:nvSpPr>
        <p:spPr>
          <a:xfrm>
            <a:off x="760360" y="3718112"/>
            <a:ext cx="10933536" cy="1477328"/>
          </a:xfrm>
          <a:prstGeom prst="rect">
            <a:avLst/>
          </a:prstGeom>
          <a:noFill/>
        </p:spPr>
        <p:txBody>
          <a:bodyPr wrap="square" lIns="91440" tIns="45720" rIns="91440" bIns="45720" rtlCol="0" anchor="t">
            <a:spAutoFit/>
          </a:bodyPr>
          <a:lstStyle/>
          <a:p>
            <a:r>
              <a:rPr lang="en-US" err="1">
                <a:solidFill>
                  <a:schemeClr val="tx2"/>
                </a:solidFill>
                <a:cs typeface="Arial"/>
              </a:rPr>
              <a:t>Työntekijöitä</a:t>
            </a:r>
            <a:r>
              <a:rPr lang="en-US">
                <a:solidFill>
                  <a:schemeClr val="tx2"/>
                </a:solidFill>
                <a:cs typeface="Arial"/>
              </a:rPr>
              <a:t> </a:t>
            </a:r>
            <a:r>
              <a:rPr lang="en-US" err="1">
                <a:solidFill>
                  <a:schemeClr val="tx2"/>
                </a:solidFill>
                <a:cs typeface="Arial"/>
              </a:rPr>
              <a:t>lisättäessä</a:t>
            </a:r>
            <a:r>
              <a:rPr lang="en-US">
                <a:solidFill>
                  <a:schemeClr val="tx2"/>
                </a:solidFill>
                <a:cs typeface="Arial"/>
              </a:rPr>
              <a:t> </a:t>
            </a:r>
            <a:r>
              <a:rPr lang="en-US" err="1">
                <a:solidFill>
                  <a:schemeClr val="tx2"/>
                </a:solidFill>
                <a:cs typeface="Arial"/>
              </a:rPr>
              <a:t>työntekijän</a:t>
            </a:r>
            <a:r>
              <a:rPr lang="en-US">
                <a:solidFill>
                  <a:schemeClr val="tx2"/>
                </a:solidFill>
                <a:cs typeface="Arial"/>
              </a:rPr>
              <a:t> </a:t>
            </a:r>
            <a:r>
              <a:rPr lang="en-US" err="1">
                <a:solidFill>
                  <a:schemeClr val="tx2"/>
                </a:solidFill>
                <a:cs typeface="Arial"/>
              </a:rPr>
              <a:t>nimi</a:t>
            </a:r>
            <a:r>
              <a:rPr lang="en-US">
                <a:solidFill>
                  <a:schemeClr val="tx2"/>
                </a:solidFill>
                <a:cs typeface="Arial"/>
              </a:rPr>
              <a:t> </a:t>
            </a:r>
            <a:r>
              <a:rPr lang="en-US" err="1">
                <a:solidFill>
                  <a:schemeClr val="tx2"/>
                </a:solidFill>
                <a:cs typeface="Arial"/>
              </a:rPr>
              <a:t>näkyy</a:t>
            </a:r>
            <a:r>
              <a:rPr lang="en-US">
                <a:solidFill>
                  <a:schemeClr val="tx2"/>
                </a:solidFill>
                <a:cs typeface="Arial"/>
              </a:rPr>
              <a:t> </a:t>
            </a:r>
            <a:r>
              <a:rPr lang="en-US" err="1">
                <a:solidFill>
                  <a:schemeClr val="tx2"/>
                </a:solidFill>
                <a:cs typeface="Arial"/>
              </a:rPr>
              <a:t>palvelusetelituottajien</a:t>
            </a:r>
            <a:r>
              <a:rPr lang="en-US">
                <a:solidFill>
                  <a:schemeClr val="tx2"/>
                </a:solidFill>
                <a:cs typeface="Arial"/>
              </a:rPr>
              <a:t> </a:t>
            </a:r>
            <a:r>
              <a:rPr lang="en-US" err="1">
                <a:solidFill>
                  <a:schemeClr val="tx2"/>
                </a:solidFill>
                <a:cs typeface="Arial"/>
              </a:rPr>
              <a:t>vertailussa</a:t>
            </a:r>
            <a:r>
              <a:rPr lang="en-US">
                <a:solidFill>
                  <a:schemeClr val="tx2"/>
                </a:solidFill>
                <a:cs typeface="Arial"/>
              </a:rPr>
              <a:t> </a:t>
            </a:r>
            <a:r>
              <a:rPr lang="en-US" err="1">
                <a:solidFill>
                  <a:schemeClr val="tx2"/>
                </a:solidFill>
                <a:cs typeface="Arial"/>
              </a:rPr>
              <a:t>yhdessä</a:t>
            </a:r>
            <a:r>
              <a:rPr lang="en-US">
                <a:solidFill>
                  <a:schemeClr val="tx2"/>
                </a:solidFill>
                <a:cs typeface="Arial"/>
              </a:rPr>
              <a:t> </a:t>
            </a:r>
            <a:r>
              <a:rPr lang="en-US" err="1">
                <a:solidFill>
                  <a:schemeClr val="tx2"/>
                </a:solidFill>
                <a:cs typeface="Arial"/>
              </a:rPr>
              <a:t>yrityksen</a:t>
            </a:r>
            <a:r>
              <a:rPr lang="en-US">
                <a:solidFill>
                  <a:schemeClr val="tx2"/>
                </a:solidFill>
                <a:cs typeface="Arial"/>
              </a:rPr>
              <a:t> ja </a:t>
            </a:r>
            <a:r>
              <a:rPr lang="en-US" err="1">
                <a:solidFill>
                  <a:schemeClr val="tx2"/>
                </a:solidFill>
                <a:cs typeface="Arial"/>
              </a:rPr>
              <a:t>toimipaikan</a:t>
            </a:r>
            <a:r>
              <a:rPr lang="en-US">
                <a:solidFill>
                  <a:schemeClr val="tx2"/>
                </a:solidFill>
                <a:cs typeface="Arial"/>
              </a:rPr>
              <a:t> </a:t>
            </a:r>
            <a:r>
              <a:rPr lang="en-US" err="1">
                <a:solidFill>
                  <a:schemeClr val="tx2"/>
                </a:solidFill>
                <a:cs typeface="Arial"/>
              </a:rPr>
              <a:t>kanssa</a:t>
            </a:r>
            <a:r>
              <a:rPr lang="en-US">
                <a:solidFill>
                  <a:schemeClr val="tx2"/>
                </a:solidFill>
                <a:cs typeface="Arial"/>
              </a:rPr>
              <a:t>.</a:t>
            </a:r>
            <a:br>
              <a:rPr lang="en-US">
                <a:solidFill>
                  <a:schemeClr val="tx2"/>
                </a:solidFill>
                <a:cs typeface="Arial"/>
              </a:rPr>
            </a:br>
            <a:endParaRPr lang="en-US">
              <a:solidFill>
                <a:schemeClr val="tx2"/>
              </a:solidFill>
              <a:cs typeface="Arial"/>
            </a:endParaRPr>
          </a:p>
          <a:p>
            <a:r>
              <a:rPr lang="en-US" err="1">
                <a:solidFill>
                  <a:schemeClr val="tx2"/>
                </a:solidFill>
              </a:rPr>
              <a:t>Mikäli</a:t>
            </a:r>
            <a:r>
              <a:rPr lang="en-US">
                <a:solidFill>
                  <a:schemeClr val="tx2"/>
                </a:solidFill>
              </a:rPr>
              <a:t> </a:t>
            </a:r>
            <a:r>
              <a:rPr lang="en-US" err="1">
                <a:solidFill>
                  <a:schemeClr val="tx2"/>
                </a:solidFill>
              </a:rPr>
              <a:t>hinnasto</a:t>
            </a:r>
            <a:r>
              <a:rPr lang="en-US">
                <a:solidFill>
                  <a:schemeClr val="tx2"/>
                </a:solidFill>
              </a:rPr>
              <a:t> </a:t>
            </a:r>
            <a:r>
              <a:rPr lang="en-US" err="1">
                <a:solidFill>
                  <a:schemeClr val="tx2"/>
                </a:solidFill>
              </a:rPr>
              <a:t>syötetään</a:t>
            </a:r>
            <a:r>
              <a:rPr lang="en-US">
                <a:solidFill>
                  <a:schemeClr val="tx2"/>
                </a:solidFill>
              </a:rPr>
              <a:t> </a:t>
            </a:r>
            <a:r>
              <a:rPr lang="en-US" err="1">
                <a:solidFill>
                  <a:schemeClr val="tx2"/>
                </a:solidFill>
              </a:rPr>
              <a:t>työntekijätasolla</a:t>
            </a:r>
            <a:r>
              <a:rPr lang="en-US">
                <a:solidFill>
                  <a:schemeClr val="tx2"/>
                </a:solidFill>
              </a:rPr>
              <a:t>, </a:t>
            </a:r>
            <a:r>
              <a:rPr lang="en-US" err="1">
                <a:solidFill>
                  <a:schemeClr val="tx2"/>
                </a:solidFill>
              </a:rPr>
              <a:t>sitä</a:t>
            </a:r>
            <a:r>
              <a:rPr lang="en-US">
                <a:solidFill>
                  <a:schemeClr val="tx2"/>
                </a:solidFill>
              </a:rPr>
              <a:t> </a:t>
            </a:r>
            <a:r>
              <a:rPr lang="en-US" err="1">
                <a:solidFill>
                  <a:schemeClr val="tx2"/>
                </a:solidFill>
              </a:rPr>
              <a:t>ei</a:t>
            </a:r>
            <a:r>
              <a:rPr lang="en-US">
                <a:solidFill>
                  <a:schemeClr val="tx2"/>
                </a:solidFill>
              </a:rPr>
              <a:t> </a:t>
            </a:r>
            <a:r>
              <a:rPr lang="en-US" err="1">
                <a:solidFill>
                  <a:schemeClr val="tx2"/>
                </a:solidFill>
              </a:rPr>
              <a:t>tarvitse</a:t>
            </a:r>
            <a:r>
              <a:rPr lang="en-US">
                <a:solidFill>
                  <a:schemeClr val="tx2"/>
                </a:solidFill>
              </a:rPr>
              <a:t> </a:t>
            </a:r>
            <a:r>
              <a:rPr lang="en-US" err="1">
                <a:solidFill>
                  <a:schemeClr val="tx2"/>
                </a:solidFill>
              </a:rPr>
              <a:t>syöttää</a:t>
            </a:r>
            <a:r>
              <a:rPr lang="en-US">
                <a:solidFill>
                  <a:schemeClr val="tx2"/>
                </a:solidFill>
              </a:rPr>
              <a:t> </a:t>
            </a:r>
            <a:r>
              <a:rPr lang="en-US" err="1">
                <a:solidFill>
                  <a:schemeClr val="tx2"/>
                </a:solidFill>
              </a:rPr>
              <a:t>toimipaikkatasolla</a:t>
            </a:r>
            <a:r>
              <a:rPr lang="en-US">
                <a:solidFill>
                  <a:schemeClr val="tx2"/>
                </a:solidFill>
              </a:rPr>
              <a:t>. </a:t>
            </a:r>
            <a:r>
              <a:rPr lang="en-US" err="1">
                <a:solidFill>
                  <a:schemeClr val="tx2"/>
                </a:solidFill>
              </a:rPr>
              <a:t>Esimerkiksi</a:t>
            </a:r>
            <a:r>
              <a:rPr lang="en-US">
                <a:solidFill>
                  <a:schemeClr val="tx2"/>
                </a:solidFill>
              </a:rPr>
              <a:t> </a:t>
            </a:r>
            <a:r>
              <a:rPr lang="en-US" err="1">
                <a:solidFill>
                  <a:schemeClr val="tx2"/>
                </a:solidFill>
              </a:rPr>
              <a:t>suun</a:t>
            </a:r>
            <a:r>
              <a:rPr lang="en-US">
                <a:solidFill>
                  <a:schemeClr val="tx2"/>
                </a:solidFill>
              </a:rPr>
              <a:t> </a:t>
            </a:r>
            <a:r>
              <a:rPr lang="en-US" err="1">
                <a:solidFill>
                  <a:schemeClr val="tx2"/>
                </a:solidFill>
              </a:rPr>
              <a:t>terveydenhuollossa</a:t>
            </a:r>
            <a:r>
              <a:rPr lang="en-US">
                <a:solidFill>
                  <a:schemeClr val="tx2"/>
                </a:solidFill>
              </a:rPr>
              <a:t> </a:t>
            </a:r>
            <a:r>
              <a:rPr lang="en-US" err="1">
                <a:solidFill>
                  <a:schemeClr val="tx2"/>
                </a:solidFill>
              </a:rPr>
              <a:t>käytössä</a:t>
            </a:r>
            <a:r>
              <a:rPr lang="en-US">
                <a:solidFill>
                  <a:schemeClr val="tx2"/>
                </a:solidFill>
              </a:rPr>
              <a:t> on </a:t>
            </a:r>
            <a:r>
              <a:rPr lang="en-US" err="1">
                <a:solidFill>
                  <a:schemeClr val="tx2"/>
                </a:solidFill>
              </a:rPr>
              <a:t>työntekijäkohtainen</a:t>
            </a:r>
            <a:r>
              <a:rPr lang="en-US">
                <a:solidFill>
                  <a:schemeClr val="tx2"/>
                </a:solidFill>
              </a:rPr>
              <a:t> </a:t>
            </a:r>
            <a:r>
              <a:rPr lang="en-US" err="1">
                <a:solidFill>
                  <a:schemeClr val="tx2"/>
                </a:solidFill>
              </a:rPr>
              <a:t>hinnasto</a:t>
            </a:r>
            <a:r>
              <a:rPr lang="en-US">
                <a:solidFill>
                  <a:schemeClr val="tx2"/>
                </a:solidFill>
              </a:rPr>
              <a:t>.</a:t>
            </a:r>
            <a:endParaRPr lang="en-FI">
              <a:solidFill>
                <a:schemeClr val="tx2"/>
              </a:solidFill>
              <a:cs typeface="Arial"/>
            </a:endParaRPr>
          </a:p>
        </p:txBody>
      </p:sp>
    </p:spTree>
    <p:extLst>
      <p:ext uri="{BB962C8B-B14F-4D97-AF65-F5344CB8AC3E}">
        <p14:creationId xmlns:p14="http://schemas.microsoft.com/office/powerpoint/2010/main" val="3604943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27</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a:xfrm>
            <a:off x="434972" y="924801"/>
            <a:ext cx="11017439" cy="316193"/>
          </a:xfrm>
        </p:spPr>
        <p:txBody>
          <a:bodyPr/>
          <a:lstStyle/>
          <a:p>
            <a:r>
              <a:rPr lang="en-US"/>
              <a:t>11. Lisää </a:t>
            </a:r>
            <a:r>
              <a:rPr lang="en-US" err="1"/>
              <a:t>hakemukselle</a:t>
            </a:r>
            <a:r>
              <a:rPr lang="en-US"/>
              <a:t> </a:t>
            </a:r>
            <a:r>
              <a:rPr lang="en-US" err="1"/>
              <a:t>työntekijäkohtainen</a:t>
            </a:r>
            <a:r>
              <a:rPr lang="en-US"/>
              <a:t> hinnasto </a:t>
            </a:r>
            <a:r>
              <a:rPr lang="en-US" u="sng" err="1"/>
              <a:t>ainoastaan</a:t>
            </a:r>
            <a:r>
              <a:rPr lang="en-US"/>
              <a:t>, mikäli </a:t>
            </a:r>
            <a:r>
              <a:rPr lang="en-US" err="1"/>
              <a:t>järjestäjän</a:t>
            </a:r>
            <a:r>
              <a:rPr lang="en-US"/>
              <a:t> ohjeet </a:t>
            </a:r>
            <a:r>
              <a:rPr lang="en-US" err="1"/>
              <a:t>näin</a:t>
            </a:r>
            <a:r>
              <a:rPr lang="en-US"/>
              <a:t> </a:t>
            </a:r>
            <a:r>
              <a:rPr lang="en-US" err="1"/>
              <a:t>määräävät</a:t>
            </a:r>
            <a:endParaRPr lang="en-FI"/>
          </a:p>
        </p:txBody>
      </p:sp>
      <p:pic>
        <p:nvPicPr>
          <p:cNvPr id="3" name="Kuva 2">
            <a:extLst>
              <a:ext uri="{FF2B5EF4-FFF2-40B4-BE49-F238E27FC236}">
                <a16:creationId xmlns:a16="http://schemas.microsoft.com/office/drawing/2014/main" id="{10155B9D-0023-4D43-9C3D-521EDD4F3F0B}"/>
              </a:ext>
            </a:extLst>
          </p:cNvPr>
          <p:cNvPicPr>
            <a:picLocks noChangeAspect="1"/>
          </p:cNvPicPr>
          <p:nvPr/>
        </p:nvPicPr>
        <p:blipFill>
          <a:blip r:embed="rId2"/>
          <a:stretch>
            <a:fillRect/>
          </a:stretch>
        </p:blipFill>
        <p:spPr>
          <a:xfrm>
            <a:off x="471755" y="1530679"/>
            <a:ext cx="11222141" cy="1155960"/>
          </a:xfrm>
          <a:prstGeom prst="rect">
            <a:avLst/>
          </a:prstGeom>
        </p:spPr>
      </p:pic>
    </p:spTree>
    <p:extLst>
      <p:ext uri="{BB962C8B-B14F-4D97-AF65-F5344CB8AC3E}">
        <p14:creationId xmlns:p14="http://schemas.microsoft.com/office/powerpoint/2010/main" val="2467301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28</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a:xfrm>
            <a:off x="434972" y="924801"/>
            <a:ext cx="11017439" cy="316193"/>
          </a:xfrm>
        </p:spPr>
        <p:txBody>
          <a:bodyPr vert="horz" lIns="0" tIns="0" rIns="0" bIns="0" rtlCol="0" anchor="t">
            <a:noAutofit/>
          </a:bodyPr>
          <a:lstStyle/>
          <a:p>
            <a:r>
              <a:rPr lang="en-US"/>
              <a:t>12. </a:t>
            </a:r>
            <a:r>
              <a:rPr lang="en-US" err="1"/>
              <a:t>Lisää</a:t>
            </a:r>
            <a:r>
              <a:rPr lang="en-US"/>
              <a:t> </a:t>
            </a:r>
            <a:r>
              <a:rPr lang="en-US" err="1"/>
              <a:t>hakemukselle</a:t>
            </a:r>
            <a:r>
              <a:rPr lang="en-US"/>
              <a:t> </a:t>
            </a:r>
            <a:r>
              <a:rPr lang="en-US" err="1"/>
              <a:t>yritys</a:t>
            </a:r>
            <a:r>
              <a:rPr lang="en-US"/>
              <a:t>- ja </a:t>
            </a:r>
            <a:r>
              <a:rPr lang="en-US" err="1"/>
              <a:t>toimipaikkakohtaiset</a:t>
            </a:r>
            <a:r>
              <a:rPr lang="en-US"/>
              <a:t> </a:t>
            </a:r>
            <a:r>
              <a:rPr lang="en-US" err="1"/>
              <a:t>liitteet</a:t>
            </a:r>
            <a:r>
              <a:rPr lang="en-US"/>
              <a:t> </a:t>
            </a:r>
            <a:r>
              <a:rPr lang="en-US" err="1"/>
              <a:t>omiin</a:t>
            </a:r>
            <a:r>
              <a:rPr lang="en-US"/>
              <a:t> </a:t>
            </a:r>
            <a:r>
              <a:rPr lang="en-US" err="1"/>
              <a:t>kohtiin</a:t>
            </a:r>
            <a:r>
              <a:rPr lang="en-US"/>
              <a:t>. </a:t>
            </a:r>
            <a:r>
              <a:rPr lang="en-US" err="1"/>
              <a:t>Täytä</a:t>
            </a:r>
            <a:r>
              <a:rPr lang="en-US"/>
              <a:t> </a:t>
            </a:r>
            <a:r>
              <a:rPr lang="en-US" err="1"/>
              <a:t>jokainen</a:t>
            </a:r>
            <a:r>
              <a:rPr lang="en-US"/>
              <a:t> </a:t>
            </a:r>
            <a:r>
              <a:rPr lang="en-US" err="1"/>
              <a:t>vaadittu</a:t>
            </a:r>
            <a:r>
              <a:rPr lang="en-US"/>
              <a:t> </a:t>
            </a:r>
            <a:r>
              <a:rPr lang="en-US" err="1"/>
              <a:t>liitekohta</a:t>
            </a:r>
            <a:r>
              <a:rPr lang="en-US"/>
              <a:t> </a:t>
            </a:r>
            <a:r>
              <a:rPr lang="en-US" err="1"/>
              <a:t>ennen</a:t>
            </a:r>
            <a:r>
              <a:rPr lang="en-US"/>
              <a:t> </a:t>
            </a:r>
            <a:r>
              <a:rPr lang="en-US" err="1"/>
              <a:t>palveluhakemuksen</a:t>
            </a:r>
            <a:r>
              <a:rPr lang="en-US"/>
              <a:t> </a:t>
            </a:r>
            <a:r>
              <a:rPr lang="en-US" err="1"/>
              <a:t>lähettämistä</a:t>
            </a:r>
            <a:r>
              <a:rPr lang="en-US"/>
              <a:t>. </a:t>
            </a:r>
            <a:r>
              <a:rPr lang="en-US" err="1"/>
              <a:t>Vajaa</a:t>
            </a:r>
            <a:r>
              <a:rPr lang="en-US"/>
              <a:t> </a:t>
            </a:r>
            <a:r>
              <a:rPr lang="en-US" err="1"/>
              <a:t>hakemus</a:t>
            </a:r>
            <a:r>
              <a:rPr lang="en-US"/>
              <a:t> </a:t>
            </a:r>
            <a:r>
              <a:rPr lang="en-US" err="1"/>
              <a:t>hidastaa</a:t>
            </a:r>
            <a:r>
              <a:rPr lang="en-US"/>
              <a:t> </a:t>
            </a:r>
            <a:r>
              <a:rPr lang="en-US" err="1"/>
              <a:t>tarkastus</a:t>
            </a:r>
            <a:r>
              <a:rPr lang="en-US"/>
              <a:t>- ja </a:t>
            </a:r>
            <a:r>
              <a:rPr lang="en-US" err="1"/>
              <a:t>hyväksymisprosessia</a:t>
            </a:r>
            <a:r>
              <a:rPr lang="en-US"/>
              <a:t>.</a:t>
            </a:r>
            <a:endParaRPr lang="en-US">
              <a:cs typeface="Arial"/>
            </a:endParaRPr>
          </a:p>
        </p:txBody>
      </p:sp>
      <p:pic>
        <p:nvPicPr>
          <p:cNvPr id="7" name="Kuva 6">
            <a:extLst>
              <a:ext uri="{FF2B5EF4-FFF2-40B4-BE49-F238E27FC236}">
                <a16:creationId xmlns:a16="http://schemas.microsoft.com/office/drawing/2014/main" id="{06D47D95-C8CE-4A68-B6EF-DD90468DEF70}"/>
              </a:ext>
            </a:extLst>
          </p:cNvPr>
          <p:cNvPicPr>
            <a:picLocks noChangeAspect="1"/>
          </p:cNvPicPr>
          <p:nvPr/>
        </p:nvPicPr>
        <p:blipFill>
          <a:blip r:embed="rId2"/>
          <a:stretch>
            <a:fillRect/>
          </a:stretch>
        </p:blipFill>
        <p:spPr>
          <a:xfrm>
            <a:off x="1255558" y="2648441"/>
            <a:ext cx="9680884" cy="1953394"/>
          </a:xfrm>
          <a:prstGeom prst="rect">
            <a:avLst/>
          </a:prstGeom>
        </p:spPr>
      </p:pic>
      <p:pic>
        <p:nvPicPr>
          <p:cNvPr id="10" name="Kuva 9">
            <a:extLst>
              <a:ext uri="{FF2B5EF4-FFF2-40B4-BE49-F238E27FC236}">
                <a16:creationId xmlns:a16="http://schemas.microsoft.com/office/drawing/2014/main" id="{8DFDB655-0878-4225-A13F-1171DEEFBFF6}"/>
              </a:ext>
            </a:extLst>
          </p:cNvPr>
          <p:cNvPicPr>
            <a:picLocks noChangeAspect="1"/>
          </p:cNvPicPr>
          <p:nvPr/>
        </p:nvPicPr>
        <p:blipFill>
          <a:blip r:embed="rId3"/>
          <a:stretch>
            <a:fillRect/>
          </a:stretch>
        </p:blipFill>
        <p:spPr>
          <a:xfrm>
            <a:off x="434972" y="1822059"/>
            <a:ext cx="11312165" cy="750709"/>
          </a:xfrm>
          <a:prstGeom prst="rect">
            <a:avLst/>
          </a:prstGeom>
        </p:spPr>
      </p:pic>
      <p:pic>
        <p:nvPicPr>
          <p:cNvPr id="13" name="Kuva 12">
            <a:extLst>
              <a:ext uri="{FF2B5EF4-FFF2-40B4-BE49-F238E27FC236}">
                <a16:creationId xmlns:a16="http://schemas.microsoft.com/office/drawing/2014/main" id="{AAB5F0D6-EF70-4E7A-9CFB-E92DC9DAF3F1}"/>
              </a:ext>
            </a:extLst>
          </p:cNvPr>
          <p:cNvPicPr>
            <a:picLocks noChangeAspect="1"/>
          </p:cNvPicPr>
          <p:nvPr/>
        </p:nvPicPr>
        <p:blipFill>
          <a:blip r:embed="rId4"/>
          <a:stretch>
            <a:fillRect/>
          </a:stretch>
        </p:blipFill>
        <p:spPr>
          <a:xfrm>
            <a:off x="1255558" y="4681637"/>
            <a:ext cx="9662474" cy="1754433"/>
          </a:xfrm>
          <a:prstGeom prst="rect">
            <a:avLst/>
          </a:prstGeom>
        </p:spPr>
      </p:pic>
      <p:sp>
        <p:nvSpPr>
          <p:cNvPr id="2" name="TextBox 1">
            <a:extLst>
              <a:ext uri="{FF2B5EF4-FFF2-40B4-BE49-F238E27FC236}">
                <a16:creationId xmlns:a16="http://schemas.microsoft.com/office/drawing/2014/main" id="{5D9D53D5-E22C-17AE-F4FE-F4AC88853B5A}"/>
              </a:ext>
            </a:extLst>
          </p:cNvPr>
          <p:cNvSpPr txBox="1"/>
          <p:nvPr/>
        </p:nvSpPr>
        <p:spPr>
          <a:xfrm>
            <a:off x="5555512" y="3287232"/>
            <a:ext cx="41289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err="1">
                <a:solidFill>
                  <a:srgbClr val="FF0000"/>
                </a:solidFill>
                <a:cs typeface="Arial"/>
              </a:rPr>
              <a:t>Lisää</a:t>
            </a:r>
            <a:r>
              <a:rPr lang="en-US" sz="1400" dirty="0">
                <a:solidFill>
                  <a:srgbClr val="FF0000"/>
                </a:solidFill>
                <a:cs typeface="Arial"/>
              </a:rPr>
              <a:t> </a:t>
            </a:r>
            <a:r>
              <a:rPr lang="en-US" sz="1400" dirty="0" err="1">
                <a:solidFill>
                  <a:srgbClr val="FF0000"/>
                </a:solidFill>
                <a:cs typeface="Arial"/>
              </a:rPr>
              <a:t>liitteen</a:t>
            </a:r>
            <a:r>
              <a:rPr lang="en-US" sz="1400" dirty="0">
                <a:solidFill>
                  <a:srgbClr val="FF0000"/>
                </a:solidFill>
                <a:cs typeface="Arial"/>
              </a:rPr>
              <a:t> </a:t>
            </a:r>
            <a:r>
              <a:rPr lang="en-US" sz="1400" dirty="0" err="1">
                <a:solidFill>
                  <a:srgbClr val="FF0000"/>
                </a:solidFill>
                <a:cs typeface="Arial"/>
              </a:rPr>
              <a:t>nimeksi</a:t>
            </a:r>
            <a:r>
              <a:rPr lang="en-US" sz="1400" dirty="0">
                <a:solidFill>
                  <a:srgbClr val="FF0000"/>
                </a:solidFill>
                <a:cs typeface="Arial"/>
              </a:rPr>
              <a:t> </a:t>
            </a:r>
            <a:r>
              <a:rPr lang="en-US" sz="1400" dirty="0" err="1">
                <a:solidFill>
                  <a:srgbClr val="FF0000"/>
                </a:solidFill>
                <a:cs typeface="Arial"/>
              </a:rPr>
              <a:t>liitteen</a:t>
            </a:r>
            <a:r>
              <a:rPr lang="en-US" sz="1400" dirty="0">
                <a:solidFill>
                  <a:srgbClr val="FF0000"/>
                </a:solidFill>
                <a:cs typeface="Arial"/>
              </a:rPr>
              <a:t> </a:t>
            </a:r>
            <a:r>
              <a:rPr lang="en-US" sz="1400" dirty="0" err="1">
                <a:solidFill>
                  <a:srgbClr val="FF0000"/>
                </a:solidFill>
                <a:cs typeface="Arial"/>
              </a:rPr>
              <a:t>nimi+yrityksen</a:t>
            </a:r>
            <a:r>
              <a:rPr lang="en-US" sz="1400" dirty="0">
                <a:solidFill>
                  <a:srgbClr val="FF0000"/>
                </a:solidFill>
                <a:cs typeface="Arial"/>
              </a:rPr>
              <a:t> </a:t>
            </a:r>
            <a:r>
              <a:rPr lang="en-US" sz="1400" dirty="0" err="1">
                <a:solidFill>
                  <a:srgbClr val="FF0000"/>
                </a:solidFill>
                <a:cs typeface="Arial"/>
              </a:rPr>
              <a:t>nimi</a:t>
            </a:r>
            <a:r>
              <a:rPr lang="en-US" sz="1400" dirty="0">
                <a:solidFill>
                  <a:srgbClr val="FF0000"/>
                </a:solidFill>
                <a:cs typeface="Arial"/>
              </a:rPr>
              <a:t>, </a:t>
            </a:r>
            <a:br>
              <a:rPr lang="en-US" sz="1400" dirty="0">
                <a:solidFill>
                  <a:srgbClr val="FF0000"/>
                </a:solidFill>
                <a:cs typeface="Arial"/>
              </a:rPr>
            </a:br>
            <a:r>
              <a:rPr lang="en-US" sz="1400" dirty="0" err="1">
                <a:solidFill>
                  <a:srgbClr val="FF0000"/>
                </a:solidFill>
                <a:cs typeface="Arial"/>
              </a:rPr>
              <a:t>esim</a:t>
            </a:r>
            <a:r>
              <a:rPr lang="en-US" sz="1400" dirty="0">
                <a:solidFill>
                  <a:srgbClr val="FF0000"/>
                </a:solidFill>
                <a:cs typeface="Arial"/>
              </a:rPr>
              <a:t>. </a:t>
            </a:r>
            <a:r>
              <a:rPr lang="en-US" sz="1400" dirty="0" err="1">
                <a:solidFill>
                  <a:srgbClr val="FF0000"/>
                </a:solidFill>
                <a:cs typeface="Arial"/>
              </a:rPr>
              <a:t>Vastuuvakuutustodistus_testiyritys</a:t>
            </a:r>
            <a:r>
              <a:rPr lang="en-US" sz="1400" dirty="0">
                <a:solidFill>
                  <a:srgbClr val="FF0000"/>
                </a:solidFill>
                <a:cs typeface="Arial"/>
              </a:rPr>
              <a:t> oy</a:t>
            </a:r>
            <a:endParaRPr lang="en-US" dirty="0">
              <a:solidFill>
                <a:srgbClr val="FF0000"/>
              </a:solidFill>
              <a:cs typeface="Arial" panose="020B0604020202020204"/>
            </a:endParaRPr>
          </a:p>
        </p:txBody>
      </p:sp>
    </p:spTree>
    <p:extLst>
      <p:ext uri="{BB962C8B-B14F-4D97-AF65-F5344CB8AC3E}">
        <p14:creationId xmlns:p14="http://schemas.microsoft.com/office/powerpoint/2010/main" val="3273495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29</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a:xfrm>
            <a:off x="434972" y="924801"/>
            <a:ext cx="11017439" cy="316193"/>
          </a:xfrm>
        </p:spPr>
        <p:txBody>
          <a:bodyPr vert="horz" lIns="0" tIns="0" rIns="0" bIns="0" rtlCol="0" anchor="t">
            <a:noAutofit/>
          </a:bodyPr>
          <a:lstStyle/>
          <a:p>
            <a:r>
              <a:rPr lang="en-US"/>
              <a:t>13. </a:t>
            </a:r>
            <a:r>
              <a:rPr lang="en-US" err="1"/>
              <a:t>Tarkista</a:t>
            </a:r>
            <a:r>
              <a:rPr lang="en-US"/>
              <a:t> “</a:t>
            </a:r>
            <a:r>
              <a:rPr lang="en-US" err="1"/>
              <a:t>yhteenveto</a:t>
            </a:r>
            <a:r>
              <a:rPr lang="en-US"/>
              <a:t>” –</a:t>
            </a:r>
            <a:r>
              <a:rPr lang="en-US" err="1"/>
              <a:t>kohdassa</a:t>
            </a:r>
            <a:r>
              <a:rPr lang="en-US"/>
              <a:t>, </a:t>
            </a:r>
            <a:r>
              <a:rPr lang="en-US" err="1"/>
              <a:t>että</a:t>
            </a:r>
            <a:r>
              <a:rPr lang="en-US"/>
              <a:t> </a:t>
            </a:r>
            <a:r>
              <a:rPr lang="en-US" err="1"/>
              <a:t>kaikki</a:t>
            </a:r>
            <a:r>
              <a:rPr lang="en-US"/>
              <a:t> </a:t>
            </a:r>
            <a:r>
              <a:rPr lang="en-US" err="1"/>
              <a:t>tarvittavat</a:t>
            </a:r>
            <a:r>
              <a:rPr lang="en-US"/>
              <a:t> </a:t>
            </a:r>
            <a:r>
              <a:rPr lang="en-US" err="1"/>
              <a:t>toimipaikat</a:t>
            </a:r>
            <a:r>
              <a:rPr lang="en-US"/>
              <a:t> on </a:t>
            </a:r>
            <a:r>
              <a:rPr lang="en-US" err="1"/>
              <a:t>lisätty</a:t>
            </a:r>
            <a:r>
              <a:rPr lang="en-US"/>
              <a:t> </a:t>
            </a:r>
            <a:r>
              <a:rPr lang="en-US" err="1"/>
              <a:t>hakemukselle</a:t>
            </a:r>
            <a:r>
              <a:rPr lang="en-US"/>
              <a:t>, </a:t>
            </a:r>
            <a:r>
              <a:rPr lang="en-US" err="1"/>
              <a:t>jokaisella</a:t>
            </a:r>
            <a:r>
              <a:rPr lang="en-US"/>
              <a:t> </a:t>
            </a:r>
            <a:r>
              <a:rPr lang="en-US" err="1"/>
              <a:t>toimipaikalle</a:t>
            </a:r>
            <a:r>
              <a:rPr lang="en-US"/>
              <a:t> on </a:t>
            </a:r>
            <a:r>
              <a:rPr lang="en-US" err="1"/>
              <a:t>hinnasto</a:t>
            </a:r>
            <a:r>
              <a:rPr lang="en-US"/>
              <a:t>, ja </a:t>
            </a:r>
            <a:r>
              <a:rPr lang="en-US" err="1"/>
              <a:t>vaaditut</a:t>
            </a:r>
            <a:r>
              <a:rPr lang="en-US"/>
              <a:t> </a:t>
            </a:r>
            <a:r>
              <a:rPr lang="en-US" err="1"/>
              <a:t>liitteet</a:t>
            </a:r>
            <a:r>
              <a:rPr lang="en-US"/>
              <a:t> on </a:t>
            </a:r>
            <a:r>
              <a:rPr lang="en-US" err="1"/>
              <a:t>lisätty</a:t>
            </a:r>
            <a:r>
              <a:rPr lang="en-US"/>
              <a:t>. Kun </a:t>
            </a:r>
            <a:r>
              <a:rPr lang="en-US" err="1"/>
              <a:t>kaikki</a:t>
            </a:r>
            <a:r>
              <a:rPr lang="en-US"/>
              <a:t> </a:t>
            </a:r>
            <a:r>
              <a:rPr lang="en-US" err="1"/>
              <a:t>tarvittava</a:t>
            </a:r>
            <a:r>
              <a:rPr lang="en-US"/>
              <a:t> </a:t>
            </a:r>
            <a:r>
              <a:rPr lang="en-US" err="1"/>
              <a:t>hakemuksesta</a:t>
            </a:r>
            <a:r>
              <a:rPr lang="en-US"/>
              <a:t> </a:t>
            </a:r>
            <a:r>
              <a:rPr lang="en-US" err="1"/>
              <a:t>löytyy</a:t>
            </a:r>
            <a:r>
              <a:rPr lang="en-US"/>
              <a:t>, </a:t>
            </a:r>
            <a:r>
              <a:rPr lang="en-US" err="1"/>
              <a:t>lähetä</a:t>
            </a:r>
            <a:r>
              <a:rPr lang="en-US"/>
              <a:t> </a:t>
            </a:r>
            <a:r>
              <a:rPr lang="en-US" err="1"/>
              <a:t>hakemus</a:t>
            </a:r>
            <a:r>
              <a:rPr lang="en-US"/>
              <a:t>.</a:t>
            </a:r>
            <a:endParaRPr lang="en-FI"/>
          </a:p>
        </p:txBody>
      </p:sp>
      <p:pic>
        <p:nvPicPr>
          <p:cNvPr id="3" name="Kuva 2">
            <a:extLst>
              <a:ext uri="{FF2B5EF4-FFF2-40B4-BE49-F238E27FC236}">
                <a16:creationId xmlns:a16="http://schemas.microsoft.com/office/drawing/2014/main" id="{71EF363D-3E6D-4131-B312-6F984ADF5649}"/>
              </a:ext>
            </a:extLst>
          </p:cNvPr>
          <p:cNvPicPr>
            <a:picLocks noChangeAspect="1"/>
          </p:cNvPicPr>
          <p:nvPr/>
        </p:nvPicPr>
        <p:blipFill>
          <a:blip r:embed="rId2"/>
          <a:stretch>
            <a:fillRect/>
          </a:stretch>
        </p:blipFill>
        <p:spPr>
          <a:xfrm>
            <a:off x="820131" y="2690647"/>
            <a:ext cx="10551736" cy="3413797"/>
          </a:xfrm>
          <a:prstGeom prst="rect">
            <a:avLst/>
          </a:prstGeom>
        </p:spPr>
      </p:pic>
      <p:pic>
        <p:nvPicPr>
          <p:cNvPr id="11" name="Kuva 10">
            <a:extLst>
              <a:ext uri="{FF2B5EF4-FFF2-40B4-BE49-F238E27FC236}">
                <a16:creationId xmlns:a16="http://schemas.microsoft.com/office/drawing/2014/main" id="{64338B5E-20CE-4143-98C6-F78E6A598D62}"/>
              </a:ext>
            </a:extLst>
          </p:cNvPr>
          <p:cNvPicPr>
            <a:picLocks noChangeAspect="1"/>
          </p:cNvPicPr>
          <p:nvPr/>
        </p:nvPicPr>
        <p:blipFill>
          <a:blip r:embed="rId3"/>
          <a:stretch>
            <a:fillRect/>
          </a:stretch>
        </p:blipFill>
        <p:spPr>
          <a:xfrm>
            <a:off x="155303" y="1876477"/>
            <a:ext cx="11881393" cy="753265"/>
          </a:xfrm>
          <a:prstGeom prst="rect">
            <a:avLst/>
          </a:prstGeom>
        </p:spPr>
      </p:pic>
      <p:sp>
        <p:nvSpPr>
          <p:cNvPr id="14" name="Suorakulmio 13">
            <a:extLst>
              <a:ext uri="{FF2B5EF4-FFF2-40B4-BE49-F238E27FC236}">
                <a16:creationId xmlns:a16="http://schemas.microsoft.com/office/drawing/2014/main" id="{9BDFB8EB-D14E-430F-B349-55F6E1D5468D}"/>
              </a:ext>
            </a:extLst>
          </p:cNvPr>
          <p:cNvSpPr/>
          <p:nvPr/>
        </p:nvSpPr>
        <p:spPr>
          <a:xfrm>
            <a:off x="9912485" y="5379395"/>
            <a:ext cx="1167319" cy="4766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9357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A8C09C6-82E3-41D6-A474-8E599EC1004B}"/>
              </a:ext>
            </a:extLst>
          </p:cNvPr>
          <p:cNvSpPr>
            <a:spLocks noGrp="1"/>
          </p:cNvSpPr>
          <p:nvPr>
            <p:ph idx="1"/>
          </p:nvPr>
        </p:nvSpPr>
        <p:spPr>
          <a:xfrm>
            <a:off x="435600" y="1227908"/>
            <a:ext cx="11307600" cy="4823691"/>
          </a:xfrm>
        </p:spPr>
        <p:txBody>
          <a:bodyPr/>
          <a:lstStyle/>
          <a:p>
            <a:pPr marL="0" indent="0">
              <a:buNone/>
            </a:pPr>
            <a:r>
              <a:rPr lang="fi-FI" sz="1600" b="1" dirty="0">
                <a:solidFill>
                  <a:srgbClr val="000000"/>
                </a:solidFill>
                <a:effectLst/>
                <a:latin typeface="Arial" panose="020B0604020202020204" pitchFamily="34" charset="0"/>
                <a:ea typeface="Times New Roman" panose="02020603050405020304" pitchFamily="18" charset="0"/>
              </a:rPr>
              <a:t>Pohjois-Savon hyvinvointialue on jaoteltu alla olevan kuvan mukaisesti viiteen eri hallinnolliseen palvelualueeseen. Palvelualuejakoa on hyödynnetty myös PSOP-palvelusetelijärjestelmässä ikäihmisten kotihoidon ja rintamaveteraanien ja sotainvalidien tukipalvelun osalta. Aluejaolla on haluttu helpottaa palvelusetelituottajaa etsivän asiakkaan mahdollisuutta löytää palveluntuottajista ne toimijat, jotka toimivat hänen alueellaan. Muissa palveluissa palvelualuejako ei ole käytössä PSOP-järjestelmässä.</a:t>
            </a:r>
            <a:endParaRPr lang="fi-FI" sz="1600" dirty="0">
              <a:effectLst/>
              <a:latin typeface="Times New Roman" panose="02020603050405020304" pitchFamily="18" charset="0"/>
              <a:ea typeface="Times New Roman" panose="02020603050405020304" pitchFamily="18" charset="0"/>
            </a:endParaRPr>
          </a:p>
          <a:p>
            <a:endParaRPr lang="fi-FI" dirty="0"/>
          </a:p>
        </p:txBody>
      </p:sp>
      <p:pic>
        <p:nvPicPr>
          <p:cNvPr id="4" name="Kuva 3" descr="Kuva, joka sisältää kohteen kartta&#10;&#10;Kuvaus luotu automaattisesti">
            <a:extLst>
              <a:ext uri="{FF2B5EF4-FFF2-40B4-BE49-F238E27FC236}">
                <a16:creationId xmlns:a16="http://schemas.microsoft.com/office/drawing/2014/main" id="{8DC2536F-5A02-420C-95F5-7DD434F83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025" y="2683877"/>
            <a:ext cx="2368902" cy="3367722"/>
          </a:xfrm>
          <a:prstGeom prst="rect">
            <a:avLst/>
          </a:prstGeom>
        </p:spPr>
      </p:pic>
      <p:pic>
        <p:nvPicPr>
          <p:cNvPr id="5" name="Kuva 4" descr="Kuva, joka sisältää kohteen teksti&#10;&#10;Kuvaus luotu automaattisesti">
            <a:extLst>
              <a:ext uri="{FF2B5EF4-FFF2-40B4-BE49-F238E27FC236}">
                <a16:creationId xmlns:a16="http://schemas.microsoft.com/office/drawing/2014/main" id="{8D4F0680-C3DC-427F-B9CD-1CBB65161E8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7000"/>
                    </a14:imgEffect>
                    <a14:imgEffect>
                      <a14:brightnessContrast contrast="4000"/>
                    </a14:imgEffect>
                  </a14:imgLayer>
                </a14:imgProps>
              </a:ext>
              <a:ext uri="{28A0092B-C50C-407E-A947-70E740481C1C}">
                <a14:useLocalDpi xmlns:a14="http://schemas.microsoft.com/office/drawing/2010/main" val="0"/>
              </a:ext>
            </a:extLst>
          </a:blip>
          <a:stretch>
            <a:fillRect/>
          </a:stretch>
        </p:blipFill>
        <p:spPr>
          <a:xfrm>
            <a:off x="5187133" y="2976931"/>
            <a:ext cx="4786630" cy="2781613"/>
          </a:xfrm>
          <a:prstGeom prst="rect">
            <a:avLst/>
          </a:prstGeom>
        </p:spPr>
      </p:pic>
      <p:pic>
        <p:nvPicPr>
          <p:cNvPr id="6" name="Kuva 5">
            <a:extLst>
              <a:ext uri="{FF2B5EF4-FFF2-40B4-BE49-F238E27FC236}">
                <a16:creationId xmlns:a16="http://schemas.microsoft.com/office/drawing/2014/main" id="{3449663B-5AF7-45F7-8C77-56BF716E6D1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5828" y="210184"/>
            <a:ext cx="2251075" cy="818515"/>
          </a:xfrm>
          <a:prstGeom prst="rect">
            <a:avLst/>
          </a:prstGeom>
          <a:noFill/>
        </p:spPr>
      </p:pic>
      <p:sp>
        <p:nvSpPr>
          <p:cNvPr id="7" name="Suorakulmio 6">
            <a:extLst>
              <a:ext uri="{FF2B5EF4-FFF2-40B4-BE49-F238E27FC236}">
                <a16:creationId xmlns:a16="http://schemas.microsoft.com/office/drawing/2014/main" id="{B5A71028-1A96-4A31-9A25-95C7BD2B5A90}"/>
              </a:ext>
            </a:extLst>
          </p:cNvPr>
          <p:cNvSpPr/>
          <p:nvPr/>
        </p:nvSpPr>
        <p:spPr>
          <a:xfrm>
            <a:off x="304800" y="6409509"/>
            <a:ext cx="10772503" cy="348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578785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Tietojen</a:t>
            </a:r>
            <a:r>
              <a:rPr lang="en-US"/>
              <a:t> </a:t>
            </a:r>
            <a:r>
              <a:rPr lang="en-US" err="1"/>
              <a:t>syöttö</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30</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a:xfrm>
            <a:off x="434972" y="924801"/>
            <a:ext cx="11017439" cy="316193"/>
          </a:xfrm>
        </p:spPr>
        <p:txBody>
          <a:bodyPr/>
          <a:lstStyle/>
          <a:p>
            <a:r>
              <a:rPr lang="en-US"/>
              <a:t>14. </a:t>
            </a:r>
            <a:r>
              <a:rPr lang="en-US" err="1"/>
              <a:t>Hakemuksen</a:t>
            </a:r>
            <a:r>
              <a:rPr lang="en-US"/>
              <a:t> </a:t>
            </a:r>
            <a:r>
              <a:rPr lang="en-US" err="1"/>
              <a:t>lähetyksen</a:t>
            </a:r>
            <a:r>
              <a:rPr lang="en-US"/>
              <a:t> jälkeen saat </a:t>
            </a:r>
            <a:r>
              <a:rPr lang="en-US" err="1"/>
              <a:t>vahvistuksen</a:t>
            </a:r>
            <a:r>
              <a:rPr lang="en-US"/>
              <a:t> </a:t>
            </a:r>
            <a:r>
              <a:rPr lang="en-US" err="1"/>
              <a:t>lähetyksestä</a:t>
            </a:r>
            <a:r>
              <a:rPr lang="en-US"/>
              <a:t>, ja voit </a:t>
            </a:r>
            <a:r>
              <a:rPr lang="en-US" err="1"/>
              <a:t>palata</a:t>
            </a:r>
            <a:r>
              <a:rPr lang="en-US"/>
              <a:t> </a:t>
            </a:r>
            <a:r>
              <a:rPr lang="en-US" err="1"/>
              <a:t>alkuun</a:t>
            </a:r>
            <a:r>
              <a:rPr lang="en-US"/>
              <a:t> </a:t>
            </a:r>
            <a:r>
              <a:rPr lang="en-US" err="1"/>
              <a:t>tekemään</a:t>
            </a:r>
            <a:r>
              <a:rPr lang="en-US"/>
              <a:t> tarvittaessa hakemukseen </a:t>
            </a:r>
            <a:r>
              <a:rPr lang="en-US" err="1"/>
              <a:t>useampaan</a:t>
            </a:r>
            <a:r>
              <a:rPr lang="en-US"/>
              <a:t> </a:t>
            </a:r>
            <a:r>
              <a:rPr lang="en-US" err="1"/>
              <a:t>palveluun</a:t>
            </a:r>
            <a:endParaRPr lang="en-FI"/>
          </a:p>
        </p:txBody>
      </p:sp>
      <p:pic>
        <p:nvPicPr>
          <p:cNvPr id="7" name="Kuva 6">
            <a:extLst>
              <a:ext uri="{FF2B5EF4-FFF2-40B4-BE49-F238E27FC236}">
                <a16:creationId xmlns:a16="http://schemas.microsoft.com/office/drawing/2014/main" id="{C6C5CAEE-39C2-48D9-92EE-E211697EE79C}"/>
              </a:ext>
            </a:extLst>
          </p:cNvPr>
          <p:cNvPicPr>
            <a:picLocks noChangeAspect="1"/>
          </p:cNvPicPr>
          <p:nvPr/>
        </p:nvPicPr>
        <p:blipFill>
          <a:blip r:embed="rId2"/>
          <a:stretch>
            <a:fillRect/>
          </a:stretch>
        </p:blipFill>
        <p:spPr>
          <a:xfrm>
            <a:off x="836482" y="2158738"/>
            <a:ext cx="4590884" cy="2816826"/>
          </a:xfrm>
          <a:prstGeom prst="rect">
            <a:avLst/>
          </a:prstGeom>
        </p:spPr>
      </p:pic>
      <p:pic>
        <p:nvPicPr>
          <p:cNvPr id="10" name="Kuva 9">
            <a:extLst>
              <a:ext uri="{FF2B5EF4-FFF2-40B4-BE49-F238E27FC236}">
                <a16:creationId xmlns:a16="http://schemas.microsoft.com/office/drawing/2014/main" id="{833FF8B5-1D9B-4134-A3F9-DC726D1B97AD}"/>
              </a:ext>
            </a:extLst>
          </p:cNvPr>
          <p:cNvPicPr>
            <a:picLocks noChangeAspect="1"/>
          </p:cNvPicPr>
          <p:nvPr/>
        </p:nvPicPr>
        <p:blipFill>
          <a:blip r:embed="rId3"/>
          <a:stretch>
            <a:fillRect/>
          </a:stretch>
        </p:blipFill>
        <p:spPr>
          <a:xfrm>
            <a:off x="6764636" y="2158739"/>
            <a:ext cx="3951380" cy="2816825"/>
          </a:xfrm>
          <a:prstGeom prst="rect">
            <a:avLst/>
          </a:prstGeom>
        </p:spPr>
      </p:pic>
      <p:sp>
        <p:nvSpPr>
          <p:cNvPr id="9" name="Tekstiruutu 8">
            <a:extLst>
              <a:ext uri="{FF2B5EF4-FFF2-40B4-BE49-F238E27FC236}">
                <a16:creationId xmlns:a16="http://schemas.microsoft.com/office/drawing/2014/main" id="{27AF4CE8-7A0B-43BD-88E4-C1382BBED871}"/>
              </a:ext>
            </a:extLst>
          </p:cNvPr>
          <p:cNvSpPr txBox="1"/>
          <p:nvPr/>
        </p:nvSpPr>
        <p:spPr>
          <a:xfrm>
            <a:off x="8589817" y="4204397"/>
            <a:ext cx="3602183" cy="307777"/>
          </a:xfrm>
          <a:prstGeom prst="rect">
            <a:avLst/>
          </a:prstGeom>
          <a:solidFill>
            <a:schemeClr val="bg1"/>
          </a:solidFill>
        </p:spPr>
        <p:txBody>
          <a:bodyPr wrap="square" rtlCol="0">
            <a:spAutoFit/>
          </a:bodyPr>
          <a:lstStyle/>
          <a:p>
            <a:r>
              <a:rPr lang="fi-FI" sz="1400" dirty="0"/>
              <a:t>Pohjois-Savon hyvinvointialue</a:t>
            </a:r>
          </a:p>
        </p:txBody>
      </p:sp>
    </p:spTree>
    <p:extLst>
      <p:ext uri="{BB962C8B-B14F-4D97-AF65-F5344CB8AC3E}">
        <p14:creationId xmlns:p14="http://schemas.microsoft.com/office/powerpoint/2010/main" val="2863016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AC6E9ED3-AE97-407A-AEF1-BA76D2AD3E16}"/>
              </a:ext>
            </a:extLst>
          </p:cNvPr>
          <p:cNvSpPr>
            <a:spLocks noGrp="1"/>
          </p:cNvSpPr>
          <p:nvPr>
            <p:ph type="title"/>
          </p:nvPr>
        </p:nvSpPr>
        <p:spPr/>
        <p:txBody>
          <a:bodyPr/>
          <a:lstStyle/>
          <a:p>
            <a:r>
              <a:rPr lang="en-US"/>
              <a:t>PSOPin </a:t>
            </a:r>
            <a:r>
              <a:rPr lang="en-US" err="1"/>
              <a:t>käyttö</a:t>
            </a:r>
            <a:r>
              <a:rPr lang="en-US"/>
              <a:t> hakeutumisen jälkeen</a:t>
            </a:r>
            <a:endParaRPr lang="en-FI"/>
          </a:p>
        </p:txBody>
      </p:sp>
      <p:sp>
        <p:nvSpPr>
          <p:cNvPr id="12" name="Tekstin paikkamerkki 11">
            <a:extLst>
              <a:ext uri="{FF2B5EF4-FFF2-40B4-BE49-F238E27FC236}">
                <a16:creationId xmlns:a16="http://schemas.microsoft.com/office/drawing/2014/main" id="{C044DAA8-1970-4A97-9309-3D1A236CC0B9}"/>
              </a:ext>
            </a:extLst>
          </p:cNvPr>
          <p:cNvSpPr>
            <a:spLocks noGrp="1"/>
          </p:cNvSpPr>
          <p:nvPr>
            <p:ph type="body" idx="1"/>
          </p:nvPr>
        </p:nvSpPr>
        <p:spPr/>
        <p:txBody>
          <a:bodyPr/>
          <a:lstStyle/>
          <a:p>
            <a:endParaRPr lang="en-FI"/>
          </a:p>
        </p:txBody>
      </p:sp>
      <p:sp>
        <p:nvSpPr>
          <p:cNvPr id="4" name="Päivämäärän paikkamerkki 3">
            <a:extLst>
              <a:ext uri="{FF2B5EF4-FFF2-40B4-BE49-F238E27FC236}">
                <a16:creationId xmlns:a16="http://schemas.microsoft.com/office/drawing/2014/main" id="{5BDF6717-F462-4B74-9638-496B054F0EF8}"/>
              </a:ext>
            </a:extLst>
          </p:cNvPr>
          <p:cNvSpPr>
            <a:spLocks noGrp="1"/>
          </p:cNvSpPr>
          <p:nvPr>
            <p:ph type="dt" sz="half" idx="10"/>
          </p:nvPr>
        </p:nvSpPr>
        <p:spPr/>
        <p:txBody>
          <a:bodyPr/>
          <a:lstStyle/>
          <a:p>
            <a:fld id="{4658397C-2297-4BDB-995B-6079204F4267}" type="datetime1">
              <a:rPr lang="fi-FI" smtClean="0"/>
              <a:t>24.11.2022</a:t>
            </a:fld>
            <a:endParaRPr lang="fi-FI"/>
          </a:p>
        </p:txBody>
      </p:sp>
      <p:sp>
        <p:nvSpPr>
          <p:cNvPr id="5" name="Alatunnisteen paikkamerkki 4">
            <a:extLst>
              <a:ext uri="{FF2B5EF4-FFF2-40B4-BE49-F238E27FC236}">
                <a16:creationId xmlns:a16="http://schemas.microsoft.com/office/drawing/2014/main" id="{009A7B8F-993F-4672-AFF2-2794D2E41D2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42D309AC-E3CC-443E-B312-44F4E1CD8E20}"/>
              </a:ext>
            </a:extLst>
          </p:cNvPr>
          <p:cNvSpPr>
            <a:spLocks noGrp="1"/>
          </p:cNvSpPr>
          <p:nvPr>
            <p:ph type="sldNum" sz="quarter" idx="12"/>
          </p:nvPr>
        </p:nvSpPr>
        <p:spPr/>
        <p:txBody>
          <a:bodyPr/>
          <a:lstStyle/>
          <a:p>
            <a:fld id="{68B1901D-D2F9-40B9-A2A6-3B94EF7ECC12}" type="slidenum">
              <a:rPr lang="fi-FI" smtClean="0"/>
              <a:t>31</a:t>
            </a:fld>
            <a:endParaRPr lang="fi-FI"/>
          </a:p>
        </p:txBody>
      </p:sp>
    </p:spTree>
    <p:extLst>
      <p:ext uri="{BB962C8B-B14F-4D97-AF65-F5344CB8AC3E}">
        <p14:creationId xmlns:p14="http://schemas.microsoft.com/office/powerpoint/2010/main" val="1510405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a:t>PSOPin </a:t>
            </a:r>
            <a:r>
              <a:rPr lang="en-US" err="1"/>
              <a:t>käyttö</a:t>
            </a:r>
            <a:r>
              <a:rPr lang="en-US"/>
              <a:t> hakeutumisen jälkeen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32</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a:xfrm>
            <a:off x="434972" y="924801"/>
            <a:ext cx="11017439" cy="316193"/>
          </a:xfrm>
        </p:spPr>
        <p:txBody>
          <a:bodyPr/>
          <a:lstStyle/>
          <a:p>
            <a:r>
              <a:rPr lang="en-US"/>
              <a:t>PSOPin </a:t>
            </a:r>
            <a:r>
              <a:rPr lang="en-US" err="1"/>
              <a:t>asiakashallintaan</a:t>
            </a:r>
            <a:r>
              <a:rPr lang="en-US"/>
              <a:t> </a:t>
            </a:r>
            <a:r>
              <a:rPr lang="en-US" err="1"/>
              <a:t>kirjautuminen</a:t>
            </a:r>
            <a:r>
              <a:rPr lang="en-US"/>
              <a:t> </a:t>
            </a:r>
            <a:r>
              <a:rPr lang="en-US" err="1"/>
              <a:t>tapahtuu</a:t>
            </a:r>
            <a:r>
              <a:rPr lang="en-US"/>
              <a:t> eri </a:t>
            </a:r>
            <a:r>
              <a:rPr lang="en-US" err="1"/>
              <a:t>kohdasta</a:t>
            </a:r>
            <a:r>
              <a:rPr lang="en-US"/>
              <a:t> kuin palveluntuottajaksi </a:t>
            </a:r>
            <a:r>
              <a:rPr lang="en-US" err="1"/>
              <a:t>hakeutuminen</a:t>
            </a:r>
            <a:endParaRPr lang="en-FI"/>
          </a:p>
        </p:txBody>
      </p:sp>
      <p:pic>
        <p:nvPicPr>
          <p:cNvPr id="7" name="Kuva 6">
            <a:extLst>
              <a:ext uri="{FF2B5EF4-FFF2-40B4-BE49-F238E27FC236}">
                <a16:creationId xmlns:a16="http://schemas.microsoft.com/office/drawing/2014/main" id="{AF15B781-987A-4815-9DBB-C3AFBA1D2859}"/>
              </a:ext>
            </a:extLst>
          </p:cNvPr>
          <p:cNvPicPr>
            <a:picLocks noChangeAspect="1"/>
          </p:cNvPicPr>
          <p:nvPr/>
        </p:nvPicPr>
        <p:blipFill>
          <a:blip r:embed="rId2"/>
          <a:stretch>
            <a:fillRect/>
          </a:stretch>
        </p:blipFill>
        <p:spPr>
          <a:xfrm>
            <a:off x="3345399" y="1628142"/>
            <a:ext cx="5501201" cy="4192768"/>
          </a:xfrm>
          <a:prstGeom prst="rect">
            <a:avLst/>
          </a:prstGeom>
        </p:spPr>
      </p:pic>
      <p:sp>
        <p:nvSpPr>
          <p:cNvPr id="13" name="Suorakulmio 12">
            <a:extLst>
              <a:ext uri="{FF2B5EF4-FFF2-40B4-BE49-F238E27FC236}">
                <a16:creationId xmlns:a16="http://schemas.microsoft.com/office/drawing/2014/main" id="{73D57048-4423-4C9F-83D5-1E18BA5686D7}"/>
              </a:ext>
            </a:extLst>
          </p:cNvPr>
          <p:cNvSpPr/>
          <p:nvPr/>
        </p:nvSpPr>
        <p:spPr>
          <a:xfrm>
            <a:off x="3824072" y="2880935"/>
            <a:ext cx="1982839" cy="6823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627097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AC6E9ED3-AE97-407A-AEF1-BA76D2AD3E16}"/>
              </a:ext>
            </a:extLst>
          </p:cNvPr>
          <p:cNvSpPr>
            <a:spLocks noGrp="1"/>
          </p:cNvSpPr>
          <p:nvPr>
            <p:ph type="title"/>
          </p:nvPr>
        </p:nvSpPr>
        <p:spPr/>
        <p:txBody>
          <a:bodyPr/>
          <a:lstStyle/>
          <a:p>
            <a:r>
              <a:rPr lang="en-US" err="1"/>
              <a:t>Käyttäjähallinta</a:t>
            </a:r>
            <a:endParaRPr lang="en-FI"/>
          </a:p>
        </p:txBody>
      </p:sp>
      <p:sp>
        <p:nvSpPr>
          <p:cNvPr id="12" name="Tekstin paikkamerkki 11">
            <a:extLst>
              <a:ext uri="{FF2B5EF4-FFF2-40B4-BE49-F238E27FC236}">
                <a16:creationId xmlns:a16="http://schemas.microsoft.com/office/drawing/2014/main" id="{C044DAA8-1970-4A97-9309-3D1A236CC0B9}"/>
              </a:ext>
            </a:extLst>
          </p:cNvPr>
          <p:cNvSpPr>
            <a:spLocks noGrp="1"/>
          </p:cNvSpPr>
          <p:nvPr>
            <p:ph type="body" idx="1"/>
          </p:nvPr>
        </p:nvSpPr>
        <p:spPr/>
        <p:txBody>
          <a:bodyPr/>
          <a:lstStyle/>
          <a:p>
            <a:endParaRPr lang="en-FI"/>
          </a:p>
        </p:txBody>
      </p:sp>
      <p:sp>
        <p:nvSpPr>
          <p:cNvPr id="4" name="Päivämäärän paikkamerkki 3">
            <a:extLst>
              <a:ext uri="{FF2B5EF4-FFF2-40B4-BE49-F238E27FC236}">
                <a16:creationId xmlns:a16="http://schemas.microsoft.com/office/drawing/2014/main" id="{5BDF6717-F462-4B74-9638-496B054F0EF8}"/>
              </a:ext>
            </a:extLst>
          </p:cNvPr>
          <p:cNvSpPr>
            <a:spLocks noGrp="1"/>
          </p:cNvSpPr>
          <p:nvPr>
            <p:ph type="dt" sz="half" idx="10"/>
          </p:nvPr>
        </p:nvSpPr>
        <p:spPr/>
        <p:txBody>
          <a:bodyPr/>
          <a:lstStyle/>
          <a:p>
            <a:fld id="{4658397C-2297-4BDB-995B-6079204F4267}" type="datetime1">
              <a:rPr lang="fi-FI" smtClean="0"/>
              <a:t>24.11.2022</a:t>
            </a:fld>
            <a:endParaRPr lang="fi-FI"/>
          </a:p>
        </p:txBody>
      </p:sp>
      <p:sp>
        <p:nvSpPr>
          <p:cNvPr id="5" name="Alatunnisteen paikkamerkki 4">
            <a:extLst>
              <a:ext uri="{FF2B5EF4-FFF2-40B4-BE49-F238E27FC236}">
                <a16:creationId xmlns:a16="http://schemas.microsoft.com/office/drawing/2014/main" id="{009A7B8F-993F-4672-AFF2-2794D2E41D2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42D309AC-E3CC-443E-B312-44F4E1CD8E20}"/>
              </a:ext>
            </a:extLst>
          </p:cNvPr>
          <p:cNvSpPr>
            <a:spLocks noGrp="1"/>
          </p:cNvSpPr>
          <p:nvPr>
            <p:ph type="sldNum" sz="quarter" idx="12"/>
          </p:nvPr>
        </p:nvSpPr>
        <p:spPr/>
        <p:txBody>
          <a:bodyPr/>
          <a:lstStyle/>
          <a:p>
            <a:fld id="{68B1901D-D2F9-40B9-A2A6-3B94EF7ECC12}" type="slidenum">
              <a:rPr lang="fi-FI" smtClean="0"/>
              <a:t>33</a:t>
            </a:fld>
            <a:endParaRPr lang="fi-FI"/>
          </a:p>
        </p:txBody>
      </p:sp>
    </p:spTree>
    <p:extLst>
      <p:ext uri="{BB962C8B-B14F-4D97-AF65-F5344CB8AC3E}">
        <p14:creationId xmlns:p14="http://schemas.microsoft.com/office/powerpoint/2010/main" val="2237819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Käyttäjähallinta</a:t>
            </a:r>
            <a:endParaRPr lang="en-FI" dirty="0"/>
          </a:p>
        </p:txBody>
      </p:sp>
      <p:sp>
        <p:nvSpPr>
          <p:cNvPr id="2" name="Sisällön paikkamerkki 1">
            <a:extLst>
              <a:ext uri="{FF2B5EF4-FFF2-40B4-BE49-F238E27FC236}">
                <a16:creationId xmlns:a16="http://schemas.microsoft.com/office/drawing/2014/main" id="{5C610257-371B-4C6D-AA57-60E4F5F709E0}"/>
              </a:ext>
            </a:extLst>
          </p:cNvPr>
          <p:cNvSpPr>
            <a:spLocks noGrp="1"/>
          </p:cNvSpPr>
          <p:nvPr>
            <p:ph idx="1"/>
          </p:nvPr>
        </p:nvSpPr>
        <p:spPr/>
        <p:txBody>
          <a:bodyPr/>
          <a:lstStyle/>
          <a:p>
            <a:r>
              <a:rPr lang="en-US" dirty="0" err="1"/>
              <a:t>Lisätietoja</a:t>
            </a:r>
            <a:r>
              <a:rPr lang="en-US" dirty="0"/>
              <a:t> </a:t>
            </a:r>
            <a:r>
              <a:rPr lang="en-US" dirty="0" err="1"/>
              <a:t>käyttäjähallinnasta</a:t>
            </a:r>
            <a:r>
              <a:rPr lang="en-US" dirty="0"/>
              <a:t> </a:t>
            </a:r>
            <a:r>
              <a:rPr lang="en-US" dirty="0">
                <a:hlinkClick r:id="rId2"/>
              </a:rPr>
              <a:t>https://parastapalvelua.atlassian.net/wiki/spaces/OH/pages/241926606/K+ytt+j+tunnusten+hallinnointi</a:t>
            </a:r>
            <a:endParaRPr lang="en-US" dirty="0"/>
          </a:p>
          <a:p>
            <a:r>
              <a:rPr lang="en-US" dirty="0" err="1"/>
              <a:t>PSOPin</a:t>
            </a:r>
            <a:r>
              <a:rPr lang="en-US" dirty="0"/>
              <a:t> </a:t>
            </a:r>
            <a:r>
              <a:rPr lang="en-US" dirty="0" err="1"/>
              <a:t>yleiset</a:t>
            </a:r>
            <a:r>
              <a:rPr lang="en-US" dirty="0"/>
              <a:t> </a:t>
            </a:r>
            <a:r>
              <a:rPr lang="en-US" dirty="0" err="1"/>
              <a:t>käyttöohjeet</a:t>
            </a:r>
            <a:r>
              <a:rPr lang="en-US" dirty="0"/>
              <a:t> </a:t>
            </a:r>
            <a:r>
              <a:rPr lang="en-US" dirty="0" err="1"/>
              <a:t>löytyy</a:t>
            </a:r>
            <a:r>
              <a:rPr lang="en-US" dirty="0"/>
              <a:t> </a:t>
            </a:r>
            <a:r>
              <a:rPr lang="en-US" dirty="0" err="1"/>
              <a:t>osoitteesta</a:t>
            </a:r>
            <a:r>
              <a:rPr lang="en-US" dirty="0"/>
              <a:t> </a:t>
            </a:r>
            <a:r>
              <a:rPr lang="en-US" dirty="0">
                <a:hlinkClick r:id="rId3"/>
              </a:rPr>
              <a:t>https://parastapalvelua.atlassian.net/wiki/spaces/OH/</a:t>
            </a:r>
            <a:endParaRPr lang="en-US" dirty="0"/>
          </a:p>
          <a:p>
            <a:endParaRPr lang="en-FI" dirty="0"/>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34</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a:lstStyle/>
          <a:p>
            <a:r>
              <a:rPr lang="en-US"/>
              <a:t>Lisää </a:t>
            </a:r>
            <a:r>
              <a:rPr lang="en-US" err="1"/>
              <a:t>käyttäjätunnuksia</a:t>
            </a:r>
            <a:r>
              <a:rPr lang="en-US"/>
              <a:t> </a:t>
            </a:r>
            <a:r>
              <a:rPr lang="en-US" err="1"/>
              <a:t>asiakastietojen</a:t>
            </a:r>
            <a:r>
              <a:rPr lang="en-US"/>
              <a:t> </a:t>
            </a:r>
            <a:r>
              <a:rPr lang="en-US" err="1"/>
              <a:t>hallintaan</a:t>
            </a:r>
            <a:r>
              <a:rPr lang="en-US"/>
              <a:t> ja </a:t>
            </a:r>
            <a:r>
              <a:rPr lang="en-US" err="1"/>
              <a:t>kirjausten</a:t>
            </a:r>
            <a:r>
              <a:rPr lang="en-US"/>
              <a:t> </a:t>
            </a:r>
            <a:r>
              <a:rPr lang="en-US" err="1"/>
              <a:t>tekoon</a:t>
            </a:r>
            <a:r>
              <a:rPr lang="en-US"/>
              <a:t> voi </a:t>
            </a:r>
            <a:r>
              <a:rPr lang="en-US" err="1"/>
              <a:t>luoda</a:t>
            </a:r>
            <a:r>
              <a:rPr lang="en-US"/>
              <a:t> “</a:t>
            </a:r>
            <a:r>
              <a:rPr lang="en-US" err="1"/>
              <a:t>Käyttäjät</a:t>
            </a:r>
            <a:r>
              <a:rPr lang="en-US"/>
              <a:t>” -</a:t>
            </a:r>
            <a:r>
              <a:rPr lang="en-US" err="1"/>
              <a:t>välilehdellä</a:t>
            </a:r>
            <a:endParaRPr lang="en-FI"/>
          </a:p>
        </p:txBody>
      </p:sp>
    </p:spTree>
    <p:extLst>
      <p:ext uri="{BB962C8B-B14F-4D97-AF65-F5344CB8AC3E}">
        <p14:creationId xmlns:p14="http://schemas.microsoft.com/office/powerpoint/2010/main" val="380634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AC6E9ED3-AE97-407A-AEF1-BA76D2AD3E16}"/>
              </a:ext>
            </a:extLst>
          </p:cNvPr>
          <p:cNvSpPr>
            <a:spLocks noGrp="1"/>
          </p:cNvSpPr>
          <p:nvPr>
            <p:ph type="title"/>
          </p:nvPr>
        </p:nvSpPr>
        <p:spPr/>
        <p:txBody>
          <a:bodyPr/>
          <a:lstStyle/>
          <a:p>
            <a:r>
              <a:rPr lang="en-US"/>
              <a:t>Suomi.fi </a:t>
            </a:r>
            <a:r>
              <a:rPr lang="en-US" err="1"/>
              <a:t>Valtuuksien</a:t>
            </a:r>
            <a:r>
              <a:rPr lang="en-US"/>
              <a:t> </a:t>
            </a:r>
            <a:r>
              <a:rPr lang="en-US" err="1"/>
              <a:t>myöntäminen</a:t>
            </a:r>
            <a:endParaRPr lang="en-FI"/>
          </a:p>
        </p:txBody>
      </p:sp>
      <p:sp>
        <p:nvSpPr>
          <p:cNvPr id="12" name="Tekstin paikkamerkki 11">
            <a:extLst>
              <a:ext uri="{FF2B5EF4-FFF2-40B4-BE49-F238E27FC236}">
                <a16:creationId xmlns:a16="http://schemas.microsoft.com/office/drawing/2014/main" id="{C044DAA8-1970-4A97-9309-3D1A236CC0B9}"/>
              </a:ext>
            </a:extLst>
          </p:cNvPr>
          <p:cNvSpPr>
            <a:spLocks noGrp="1"/>
          </p:cNvSpPr>
          <p:nvPr>
            <p:ph type="body" idx="1"/>
          </p:nvPr>
        </p:nvSpPr>
        <p:spPr/>
        <p:txBody>
          <a:bodyPr/>
          <a:lstStyle/>
          <a:p>
            <a:endParaRPr lang="en-FI"/>
          </a:p>
        </p:txBody>
      </p:sp>
      <p:sp>
        <p:nvSpPr>
          <p:cNvPr id="4" name="Päivämäärän paikkamerkki 3">
            <a:extLst>
              <a:ext uri="{FF2B5EF4-FFF2-40B4-BE49-F238E27FC236}">
                <a16:creationId xmlns:a16="http://schemas.microsoft.com/office/drawing/2014/main" id="{5BDF6717-F462-4B74-9638-496B054F0EF8}"/>
              </a:ext>
            </a:extLst>
          </p:cNvPr>
          <p:cNvSpPr>
            <a:spLocks noGrp="1"/>
          </p:cNvSpPr>
          <p:nvPr>
            <p:ph type="dt" sz="half" idx="10"/>
          </p:nvPr>
        </p:nvSpPr>
        <p:spPr/>
        <p:txBody>
          <a:bodyPr/>
          <a:lstStyle/>
          <a:p>
            <a:fld id="{4658397C-2297-4BDB-995B-6079204F4267}" type="datetime1">
              <a:rPr lang="fi-FI" smtClean="0"/>
              <a:t>24.11.2022</a:t>
            </a:fld>
            <a:endParaRPr lang="fi-FI"/>
          </a:p>
        </p:txBody>
      </p:sp>
      <p:sp>
        <p:nvSpPr>
          <p:cNvPr id="5" name="Alatunnisteen paikkamerkki 4">
            <a:extLst>
              <a:ext uri="{FF2B5EF4-FFF2-40B4-BE49-F238E27FC236}">
                <a16:creationId xmlns:a16="http://schemas.microsoft.com/office/drawing/2014/main" id="{009A7B8F-993F-4672-AFF2-2794D2E41D2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42D309AC-E3CC-443E-B312-44F4E1CD8E20}"/>
              </a:ext>
            </a:extLst>
          </p:cNvPr>
          <p:cNvSpPr>
            <a:spLocks noGrp="1"/>
          </p:cNvSpPr>
          <p:nvPr>
            <p:ph type="sldNum" sz="quarter" idx="12"/>
          </p:nvPr>
        </p:nvSpPr>
        <p:spPr/>
        <p:txBody>
          <a:bodyPr/>
          <a:lstStyle/>
          <a:p>
            <a:fld id="{68B1901D-D2F9-40B9-A2A6-3B94EF7ECC12}" type="slidenum">
              <a:rPr lang="fi-FI" smtClean="0"/>
              <a:t>35</a:t>
            </a:fld>
            <a:endParaRPr lang="fi-FI"/>
          </a:p>
        </p:txBody>
      </p:sp>
    </p:spTree>
    <p:extLst>
      <p:ext uri="{BB962C8B-B14F-4D97-AF65-F5344CB8AC3E}">
        <p14:creationId xmlns:p14="http://schemas.microsoft.com/office/powerpoint/2010/main" val="2708222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2EE200-868D-4D11-8095-3B3847DFDA83}"/>
              </a:ext>
            </a:extLst>
          </p:cNvPr>
          <p:cNvSpPr>
            <a:spLocks noGrp="1"/>
          </p:cNvSpPr>
          <p:nvPr>
            <p:ph type="title"/>
          </p:nvPr>
        </p:nvSpPr>
        <p:spPr/>
        <p:txBody>
          <a:bodyPr/>
          <a:lstStyle/>
          <a:p>
            <a:r>
              <a:rPr lang="en-US"/>
              <a:t>Suomi.fi </a:t>
            </a:r>
            <a:r>
              <a:rPr lang="en-US" err="1"/>
              <a:t>Valtuudet</a:t>
            </a:r>
            <a:endParaRPr lang="en-FI"/>
          </a:p>
        </p:txBody>
      </p:sp>
      <p:sp>
        <p:nvSpPr>
          <p:cNvPr id="3" name="Sisällön paikkamerkki 2">
            <a:extLst>
              <a:ext uri="{FF2B5EF4-FFF2-40B4-BE49-F238E27FC236}">
                <a16:creationId xmlns:a16="http://schemas.microsoft.com/office/drawing/2014/main" id="{A699773D-DB8E-49B1-B156-01E248CDEF2A}"/>
              </a:ext>
            </a:extLst>
          </p:cNvPr>
          <p:cNvSpPr>
            <a:spLocks noGrp="1"/>
          </p:cNvSpPr>
          <p:nvPr>
            <p:ph idx="1"/>
          </p:nvPr>
        </p:nvSpPr>
        <p:spPr/>
        <p:txBody>
          <a:bodyPr/>
          <a:lstStyle/>
          <a:p>
            <a:r>
              <a:rPr lang="en-US" dirty="0"/>
              <a:t>Suomi.fi </a:t>
            </a:r>
            <a:r>
              <a:rPr lang="en-US" dirty="0" err="1"/>
              <a:t>Valtuudet</a:t>
            </a:r>
            <a:r>
              <a:rPr lang="en-US" dirty="0"/>
              <a:t> –</a:t>
            </a:r>
            <a:r>
              <a:rPr lang="en-US" dirty="0" err="1"/>
              <a:t>palvelussa</a:t>
            </a:r>
            <a:r>
              <a:rPr lang="en-US" dirty="0"/>
              <a:t> </a:t>
            </a:r>
            <a:r>
              <a:rPr lang="en-US" dirty="0" err="1"/>
              <a:t>voi</a:t>
            </a:r>
            <a:r>
              <a:rPr lang="en-US" dirty="0"/>
              <a:t> </a:t>
            </a:r>
            <a:r>
              <a:rPr lang="en-US" dirty="0" err="1"/>
              <a:t>myöntää</a:t>
            </a:r>
            <a:r>
              <a:rPr lang="en-US" dirty="0"/>
              <a:t> </a:t>
            </a:r>
            <a:r>
              <a:rPr lang="en-US" dirty="0" err="1"/>
              <a:t>henkilölle</a:t>
            </a:r>
            <a:r>
              <a:rPr lang="en-US" dirty="0"/>
              <a:t> </a:t>
            </a:r>
            <a:r>
              <a:rPr lang="en-US" dirty="0" err="1"/>
              <a:t>oikeudet</a:t>
            </a:r>
            <a:r>
              <a:rPr lang="en-US" dirty="0"/>
              <a:t> </a:t>
            </a:r>
            <a:r>
              <a:rPr lang="en-US" dirty="0" err="1"/>
              <a:t>asioida</a:t>
            </a:r>
            <a:r>
              <a:rPr lang="en-US" dirty="0"/>
              <a:t> </a:t>
            </a:r>
            <a:r>
              <a:rPr lang="en-US" dirty="0" err="1"/>
              <a:t>yrityksen</a:t>
            </a:r>
            <a:r>
              <a:rPr lang="en-US" dirty="0"/>
              <a:t> </a:t>
            </a:r>
            <a:r>
              <a:rPr lang="en-US" dirty="0" err="1"/>
              <a:t>puolesta</a:t>
            </a:r>
            <a:r>
              <a:rPr lang="en-US" dirty="0"/>
              <a:t> </a:t>
            </a:r>
            <a:r>
              <a:rPr lang="en-US" dirty="0" err="1"/>
              <a:t>PSOPissa</a:t>
            </a:r>
            <a:endParaRPr lang="en-US" dirty="0"/>
          </a:p>
          <a:p>
            <a:r>
              <a:rPr lang="en-US" dirty="0" err="1"/>
              <a:t>Palvelussa</a:t>
            </a:r>
            <a:r>
              <a:rPr lang="en-US" dirty="0"/>
              <a:t> </a:t>
            </a:r>
            <a:r>
              <a:rPr lang="en-US" dirty="0" err="1"/>
              <a:t>voi</a:t>
            </a:r>
            <a:r>
              <a:rPr lang="en-US" dirty="0"/>
              <a:t> </a:t>
            </a:r>
            <a:r>
              <a:rPr lang="en-US" dirty="0" err="1"/>
              <a:t>joko</a:t>
            </a:r>
            <a:r>
              <a:rPr lang="en-US" dirty="0"/>
              <a:t> </a:t>
            </a:r>
          </a:p>
          <a:p>
            <a:pPr lvl="1"/>
            <a:r>
              <a:rPr lang="en-US" dirty="0" err="1"/>
              <a:t>henkilö</a:t>
            </a:r>
            <a:r>
              <a:rPr lang="en-US" dirty="0"/>
              <a:t> anoa </a:t>
            </a:r>
            <a:r>
              <a:rPr lang="en-US" dirty="0" err="1"/>
              <a:t>yrityksen</a:t>
            </a:r>
            <a:r>
              <a:rPr lang="en-US" dirty="0"/>
              <a:t> </a:t>
            </a:r>
            <a:r>
              <a:rPr lang="en-US" dirty="0" err="1"/>
              <a:t>nimenkirjoitusoikeudelliselta</a:t>
            </a:r>
            <a:r>
              <a:rPr lang="en-US" dirty="0"/>
              <a:t> </a:t>
            </a:r>
            <a:r>
              <a:rPr lang="en-US" dirty="0" err="1"/>
              <a:t>henkilöltä</a:t>
            </a:r>
            <a:r>
              <a:rPr lang="en-US" dirty="0"/>
              <a:t> </a:t>
            </a:r>
            <a:r>
              <a:rPr lang="en-US" dirty="0" err="1"/>
              <a:t>oikeutta</a:t>
            </a:r>
            <a:r>
              <a:rPr lang="en-US" dirty="0"/>
              <a:t> </a:t>
            </a:r>
            <a:r>
              <a:rPr lang="en-US" dirty="0" err="1"/>
              <a:t>toimia</a:t>
            </a:r>
            <a:r>
              <a:rPr lang="en-US" dirty="0"/>
              <a:t> </a:t>
            </a:r>
            <a:r>
              <a:rPr lang="en-US" dirty="0" err="1"/>
              <a:t>yrityksen</a:t>
            </a:r>
            <a:r>
              <a:rPr lang="en-US" dirty="0"/>
              <a:t> </a:t>
            </a:r>
            <a:r>
              <a:rPr lang="en-US" dirty="0" err="1"/>
              <a:t>puolesta</a:t>
            </a:r>
            <a:r>
              <a:rPr lang="en-US" dirty="0"/>
              <a:t>, tai</a:t>
            </a:r>
          </a:p>
          <a:p>
            <a:pPr lvl="1"/>
            <a:r>
              <a:rPr lang="en-US" dirty="0" err="1"/>
              <a:t>nimenkirjoitusoikeudellinen</a:t>
            </a:r>
            <a:r>
              <a:rPr lang="en-US" dirty="0"/>
              <a:t> </a:t>
            </a:r>
            <a:r>
              <a:rPr lang="en-US" dirty="0" err="1"/>
              <a:t>henkilö</a:t>
            </a:r>
            <a:r>
              <a:rPr lang="en-US" dirty="0"/>
              <a:t> </a:t>
            </a:r>
            <a:r>
              <a:rPr lang="en-US" dirty="0" err="1"/>
              <a:t>myöntää</a:t>
            </a:r>
            <a:r>
              <a:rPr lang="en-US" dirty="0"/>
              <a:t> </a:t>
            </a:r>
            <a:r>
              <a:rPr lang="en-US" dirty="0" err="1"/>
              <a:t>oikeuden</a:t>
            </a:r>
            <a:r>
              <a:rPr lang="en-US" dirty="0"/>
              <a:t> </a:t>
            </a:r>
            <a:r>
              <a:rPr lang="en-US" dirty="0" err="1"/>
              <a:t>toiselle</a:t>
            </a:r>
            <a:r>
              <a:rPr lang="en-US" dirty="0"/>
              <a:t> </a:t>
            </a:r>
            <a:r>
              <a:rPr lang="en-US" dirty="0" err="1"/>
              <a:t>henkilölle</a:t>
            </a:r>
            <a:r>
              <a:rPr lang="en-US" dirty="0"/>
              <a:t> </a:t>
            </a:r>
            <a:r>
              <a:rPr lang="en-US" dirty="0" err="1"/>
              <a:t>toimia</a:t>
            </a:r>
            <a:r>
              <a:rPr lang="en-US" dirty="0"/>
              <a:t> </a:t>
            </a:r>
            <a:r>
              <a:rPr lang="en-US" dirty="0" err="1"/>
              <a:t>yrityksen</a:t>
            </a:r>
            <a:r>
              <a:rPr lang="en-US" dirty="0"/>
              <a:t> </a:t>
            </a:r>
            <a:r>
              <a:rPr lang="en-US" dirty="0" err="1"/>
              <a:t>puolesta</a:t>
            </a:r>
            <a:endParaRPr lang="en-US" dirty="0"/>
          </a:p>
          <a:p>
            <a:r>
              <a:rPr lang="en-US" dirty="0" err="1"/>
              <a:t>PSOPin</a:t>
            </a:r>
            <a:r>
              <a:rPr lang="en-US" dirty="0"/>
              <a:t> wiki-</a:t>
            </a:r>
            <a:r>
              <a:rPr lang="en-US" dirty="0" err="1"/>
              <a:t>ohjeissa</a:t>
            </a:r>
            <a:r>
              <a:rPr lang="en-US" dirty="0"/>
              <a:t> on </a:t>
            </a:r>
            <a:r>
              <a:rPr lang="en-US" dirty="0" err="1"/>
              <a:t>kuvattu</a:t>
            </a:r>
            <a:r>
              <a:rPr lang="en-US" dirty="0"/>
              <a:t> </a:t>
            </a:r>
            <a:r>
              <a:rPr lang="en-US" dirty="0" err="1"/>
              <a:t>ohje</a:t>
            </a:r>
            <a:r>
              <a:rPr lang="en-US" dirty="0"/>
              <a:t> “</a:t>
            </a:r>
            <a:r>
              <a:rPr lang="en-US" dirty="0" err="1"/>
              <a:t>haluan</a:t>
            </a:r>
            <a:r>
              <a:rPr lang="en-US" dirty="0"/>
              <a:t> </a:t>
            </a:r>
            <a:r>
              <a:rPr lang="en-US" dirty="0" err="1"/>
              <a:t>myöntää</a:t>
            </a:r>
            <a:r>
              <a:rPr lang="en-US" dirty="0"/>
              <a:t> </a:t>
            </a:r>
            <a:r>
              <a:rPr lang="en-US" dirty="0" err="1"/>
              <a:t>toiselle</a:t>
            </a:r>
            <a:r>
              <a:rPr lang="en-US" dirty="0"/>
              <a:t> </a:t>
            </a:r>
            <a:r>
              <a:rPr lang="en-US" dirty="0" err="1"/>
              <a:t>henkilölle</a:t>
            </a:r>
            <a:r>
              <a:rPr lang="en-US" dirty="0"/>
              <a:t> </a:t>
            </a:r>
            <a:r>
              <a:rPr lang="en-US" dirty="0" err="1"/>
              <a:t>oikeuden</a:t>
            </a:r>
            <a:r>
              <a:rPr lang="en-US" dirty="0"/>
              <a:t> </a:t>
            </a:r>
            <a:r>
              <a:rPr lang="en-US" dirty="0" err="1"/>
              <a:t>asioida</a:t>
            </a:r>
            <a:r>
              <a:rPr lang="en-US" dirty="0"/>
              <a:t> </a:t>
            </a:r>
            <a:r>
              <a:rPr lang="en-US" dirty="0" err="1"/>
              <a:t>yrityksen</a:t>
            </a:r>
            <a:r>
              <a:rPr lang="en-US" dirty="0"/>
              <a:t> </a:t>
            </a:r>
            <a:r>
              <a:rPr lang="en-US" dirty="0" err="1"/>
              <a:t>puolesta</a:t>
            </a:r>
            <a:r>
              <a:rPr lang="en-US" dirty="0"/>
              <a:t>”, </a:t>
            </a:r>
            <a:r>
              <a:rPr lang="en-US" dirty="0" err="1"/>
              <a:t>joka</a:t>
            </a:r>
            <a:r>
              <a:rPr lang="en-US" dirty="0"/>
              <a:t> </a:t>
            </a:r>
            <a:r>
              <a:rPr lang="en-US" dirty="0" err="1"/>
              <a:t>löytyy</a:t>
            </a:r>
            <a:r>
              <a:rPr lang="en-US" dirty="0"/>
              <a:t> </a:t>
            </a:r>
            <a:r>
              <a:rPr lang="en-US" dirty="0" err="1"/>
              <a:t>osoitteessa</a:t>
            </a:r>
            <a:r>
              <a:rPr lang="en-US" dirty="0"/>
              <a:t> </a:t>
            </a:r>
            <a:r>
              <a:rPr lang="en-US" dirty="0">
                <a:hlinkClick r:id="rId2"/>
              </a:rPr>
              <a:t>https://parastapalvelua.atlassian.net/wiki/spaces/OH/pages/418545667/Haluan+my+nt+henkil+lle+oikeuden+asioida+yrityksen+puolesta</a:t>
            </a:r>
            <a:endParaRPr lang="en-US" dirty="0"/>
          </a:p>
        </p:txBody>
      </p:sp>
      <p:sp>
        <p:nvSpPr>
          <p:cNvPr id="4" name="Päivämäärän paikkamerkki 3">
            <a:extLst>
              <a:ext uri="{FF2B5EF4-FFF2-40B4-BE49-F238E27FC236}">
                <a16:creationId xmlns:a16="http://schemas.microsoft.com/office/drawing/2014/main" id="{83F29A96-FEA3-4EAD-A86A-E09EAD3B2FE6}"/>
              </a:ext>
            </a:extLst>
          </p:cNvPr>
          <p:cNvSpPr>
            <a:spLocks noGrp="1"/>
          </p:cNvSpPr>
          <p:nvPr>
            <p:ph type="dt" sz="half" idx="10"/>
          </p:nvPr>
        </p:nvSpPr>
        <p:spPr/>
        <p:txBody>
          <a:bodyPr/>
          <a:lstStyle/>
          <a:p>
            <a:fld id="{4658397C-2297-4BDB-995B-6079204F4267}" type="datetime1">
              <a:rPr lang="fi-FI" smtClean="0"/>
              <a:t>24.11.2022</a:t>
            </a:fld>
            <a:endParaRPr lang="fi-FI"/>
          </a:p>
        </p:txBody>
      </p:sp>
      <p:sp>
        <p:nvSpPr>
          <p:cNvPr id="5" name="Alatunnisteen paikkamerkki 4">
            <a:extLst>
              <a:ext uri="{FF2B5EF4-FFF2-40B4-BE49-F238E27FC236}">
                <a16:creationId xmlns:a16="http://schemas.microsoft.com/office/drawing/2014/main" id="{FEDE9ED3-18B4-4D72-888A-439F7E97A76D}"/>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19E0E6D9-5EBE-438E-809B-7D6CDEACD0BB}"/>
              </a:ext>
            </a:extLst>
          </p:cNvPr>
          <p:cNvSpPr>
            <a:spLocks noGrp="1"/>
          </p:cNvSpPr>
          <p:nvPr>
            <p:ph type="sldNum" sz="quarter" idx="12"/>
          </p:nvPr>
        </p:nvSpPr>
        <p:spPr/>
        <p:txBody>
          <a:bodyPr/>
          <a:lstStyle/>
          <a:p>
            <a:fld id="{68B1901D-D2F9-40B9-A2A6-3B94EF7ECC12}" type="slidenum">
              <a:rPr lang="fi-FI" smtClean="0"/>
              <a:t>36</a:t>
            </a:fld>
            <a:endParaRPr lang="fi-FI"/>
          </a:p>
        </p:txBody>
      </p:sp>
      <p:sp>
        <p:nvSpPr>
          <p:cNvPr id="7" name="Tekstin paikkamerkki 6">
            <a:extLst>
              <a:ext uri="{FF2B5EF4-FFF2-40B4-BE49-F238E27FC236}">
                <a16:creationId xmlns:a16="http://schemas.microsoft.com/office/drawing/2014/main" id="{146CC3A0-3757-48BF-84F9-F7B688D4FA6F}"/>
              </a:ext>
            </a:extLst>
          </p:cNvPr>
          <p:cNvSpPr>
            <a:spLocks noGrp="1"/>
          </p:cNvSpPr>
          <p:nvPr>
            <p:ph type="body" sz="quarter" idx="13"/>
          </p:nvPr>
        </p:nvSpPr>
        <p:spPr/>
        <p:txBody>
          <a:bodyPr/>
          <a:lstStyle/>
          <a:p>
            <a:endParaRPr lang="en-FI"/>
          </a:p>
        </p:txBody>
      </p:sp>
    </p:spTree>
    <p:extLst>
      <p:ext uri="{BB962C8B-B14F-4D97-AF65-F5344CB8AC3E}">
        <p14:creationId xmlns:p14="http://schemas.microsoft.com/office/powerpoint/2010/main" val="1561837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63A1AA93-AAEB-49B3-BD73-F3E6B7BA9A95}"/>
              </a:ext>
            </a:extLst>
          </p:cNvPr>
          <p:cNvSpPr>
            <a:spLocks noGrp="1"/>
          </p:cNvSpPr>
          <p:nvPr>
            <p:ph type="dt" sz="half" idx="10"/>
          </p:nvPr>
        </p:nvSpPr>
        <p:spPr/>
        <p:txBody>
          <a:bodyPr/>
          <a:lstStyle/>
          <a:p>
            <a:fld id="{4658397C-2297-4BDB-995B-6079204F4267}" type="datetime1">
              <a:rPr lang="fi-FI" smtClean="0"/>
              <a:t>24.11.2022</a:t>
            </a:fld>
            <a:endParaRPr lang="fi-FI"/>
          </a:p>
        </p:txBody>
      </p:sp>
      <p:sp>
        <p:nvSpPr>
          <p:cNvPr id="5" name="Alatunnisteen paikkamerkki 4">
            <a:extLst>
              <a:ext uri="{FF2B5EF4-FFF2-40B4-BE49-F238E27FC236}">
                <a16:creationId xmlns:a16="http://schemas.microsoft.com/office/drawing/2014/main" id="{E4F86EF7-CAD0-4041-AF7C-52F8C7AFA678}"/>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7DBCD265-CF49-4C9D-98CE-42CD9E4ADAD7}"/>
              </a:ext>
            </a:extLst>
          </p:cNvPr>
          <p:cNvSpPr>
            <a:spLocks noGrp="1"/>
          </p:cNvSpPr>
          <p:nvPr>
            <p:ph type="sldNum" sz="quarter" idx="12"/>
          </p:nvPr>
        </p:nvSpPr>
        <p:spPr/>
        <p:txBody>
          <a:bodyPr/>
          <a:lstStyle/>
          <a:p>
            <a:fld id="{68B1901D-D2F9-40B9-A2A6-3B94EF7ECC12}" type="slidenum">
              <a:rPr lang="fi-FI" smtClean="0"/>
              <a:t>37</a:t>
            </a:fld>
            <a:endParaRPr lang="fi-FI"/>
          </a:p>
        </p:txBody>
      </p:sp>
    </p:spTree>
    <p:extLst>
      <p:ext uri="{BB962C8B-B14F-4D97-AF65-F5344CB8AC3E}">
        <p14:creationId xmlns:p14="http://schemas.microsoft.com/office/powerpoint/2010/main" val="9723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94B8B569-1287-4073-AF6F-C09224F220BC}"/>
              </a:ext>
            </a:extLst>
          </p:cNvPr>
          <p:cNvSpPr>
            <a:spLocks noGrp="1"/>
          </p:cNvSpPr>
          <p:nvPr>
            <p:ph type="ctrTitle"/>
          </p:nvPr>
        </p:nvSpPr>
        <p:spPr>
          <a:xfrm>
            <a:off x="397208" y="581875"/>
            <a:ext cx="10055639" cy="1113184"/>
          </a:xfrm>
        </p:spPr>
        <p:txBody>
          <a:bodyPr/>
          <a:lstStyle/>
          <a:p>
            <a:r>
              <a:rPr lang="fi-FI" sz="3200"/>
              <a:t>PSOP- palveluseteli- ja ostopalvelujärjestelmä, hakeutuminen palvelusetelituottajaksi</a:t>
            </a:r>
            <a:endParaRPr lang="fi-FI" sz="3200">
              <a:cs typeface="Arial"/>
            </a:endParaRPr>
          </a:p>
        </p:txBody>
      </p:sp>
      <p:sp>
        <p:nvSpPr>
          <p:cNvPr id="7" name="Alaotsikko 6">
            <a:extLst>
              <a:ext uri="{FF2B5EF4-FFF2-40B4-BE49-F238E27FC236}">
                <a16:creationId xmlns:a16="http://schemas.microsoft.com/office/drawing/2014/main" id="{3E0AB911-06B1-4A35-904C-1F1D56E07110}"/>
              </a:ext>
            </a:extLst>
          </p:cNvPr>
          <p:cNvSpPr>
            <a:spLocks noGrp="1"/>
          </p:cNvSpPr>
          <p:nvPr>
            <p:ph type="subTitle" idx="1"/>
          </p:nvPr>
        </p:nvSpPr>
        <p:spPr/>
        <p:txBody>
          <a:bodyPr/>
          <a:lstStyle/>
          <a:p>
            <a:endParaRPr lang="fi-FI"/>
          </a:p>
          <a:p>
            <a:endParaRPr lang="fi-FI"/>
          </a:p>
        </p:txBody>
      </p:sp>
      <p:sp>
        <p:nvSpPr>
          <p:cNvPr id="3" name="Päivämäärän paikkamerkki 2">
            <a:extLst>
              <a:ext uri="{FF2B5EF4-FFF2-40B4-BE49-F238E27FC236}">
                <a16:creationId xmlns:a16="http://schemas.microsoft.com/office/drawing/2014/main" id="{045EFFC4-3CC4-483A-9ECF-13EA3D8E9FEF}"/>
              </a:ext>
            </a:extLst>
          </p:cNvPr>
          <p:cNvSpPr>
            <a:spLocks noGrp="1"/>
          </p:cNvSpPr>
          <p:nvPr>
            <p:ph type="dt" sz="half" idx="10"/>
          </p:nvPr>
        </p:nvSpPr>
        <p:spPr/>
        <p:txBody>
          <a:bodyPr/>
          <a:lstStyle/>
          <a:p>
            <a:fld id="{FE812FE8-B0CA-46B5-806A-8D44B9F05C05}" type="datetime1">
              <a:rPr lang="fi-FI" smtClean="0"/>
              <a:t>24.11.2022</a:t>
            </a:fld>
            <a:endParaRPr lang="fi-FI"/>
          </a:p>
        </p:txBody>
      </p:sp>
      <p:sp>
        <p:nvSpPr>
          <p:cNvPr id="4" name="Alatunnisteen paikkamerkki 3">
            <a:extLst>
              <a:ext uri="{FF2B5EF4-FFF2-40B4-BE49-F238E27FC236}">
                <a16:creationId xmlns:a16="http://schemas.microsoft.com/office/drawing/2014/main" id="{D526DB7C-D51F-4D2D-A9C6-93C9DF292647}"/>
              </a:ext>
            </a:extLst>
          </p:cNvPr>
          <p:cNvSpPr>
            <a:spLocks noGrp="1"/>
          </p:cNvSpPr>
          <p:nvPr>
            <p:ph type="ftr" sz="quarter" idx="11"/>
          </p:nvPr>
        </p:nvSpPr>
        <p:spPr/>
        <p:txBody>
          <a:bodyPr/>
          <a:lstStyle/>
          <a:p>
            <a:r>
              <a:rPr lang="fi-FI"/>
              <a:t>alatunnisteteksti</a:t>
            </a:r>
          </a:p>
        </p:txBody>
      </p:sp>
      <p:sp>
        <p:nvSpPr>
          <p:cNvPr id="5" name="Dian numeron paikkamerkki 4">
            <a:extLst>
              <a:ext uri="{FF2B5EF4-FFF2-40B4-BE49-F238E27FC236}">
                <a16:creationId xmlns:a16="http://schemas.microsoft.com/office/drawing/2014/main" id="{AF8E0A4B-6B66-4BC3-AD43-287052EC0667}"/>
              </a:ext>
            </a:extLst>
          </p:cNvPr>
          <p:cNvSpPr>
            <a:spLocks noGrp="1"/>
          </p:cNvSpPr>
          <p:nvPr>
            <p:ph type="sldNum" sz="quarter" idx="12"/>
          </p:nvPr>
        </p:nvSpPr>
        <p:spPr/>
        <p:txBody>
          <a:bodyPr/>
          <a:lstStyle/>
          <a:p>
            <a:fld id="{68B1901D-D2F9-40B9-A2A6-3B94EF7ECC12}" type="slidenum">
              <a:rPr lang="fi-FI" smtClean="0"/>
              <a:t>4</a:t>
            </a:fld>
            <a:endParaRPr lang="fi-FI"/>
          </a:p>
        </p:txBody>
      </p:sp>
      <p:sp>
        <p:nvSpPr>
          <p:cNvPr id="2" name="TextBox 1">
            <a:extLst>
              <a:ext uri="{FF2B5EF4-FFF2-40B4-BE49-F238E27FC236}">
                <a16:creationId xmlns:a16="http://schemas.microsoft.com/office/drawing/2014/main" id="{098FAB14-33AF-B35A-0E5A-CB6378EF8CBC}"/>
              </a:ext>
            </a:extLst>
          </p:cNvPr>
          <p:cNvSpPr txBox="1"/>
          <p:nvPr/>
        </p:nvSpPr>
        <p:spPr>
          <a:xfrm>
            <a:off x="398720" y="2392325"/>
            <a:ext cx="811618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PSOP-</a:t>
            </a:r>
            <a:r>
              <a:rPr lang="en-US" b="1" dirty="0" err="1">
                <a:cs typeface="Arial"/>
              </a:rPr>
              <a:t>järjestelmän</a:t>
            </a:r>
            <a:r>
              <a:rPr lang="en-US" b="1" dirty="0">
                <a:cs typeface="Arial"/>
              </a:rPr>
              <a:t> </a:t>
            </a:r>
            <a:r>
              <a:rPr lang="en-US" b="1" dirty="0" err="1">
                <a:cs typeface="Arial"/>
              </a:rPr>
              <a:t>koulutus</a:t>
            </a:r>
            <a:r>
              <a:rPr lang="en-US" b="1" dirty="0">
                <a:cs typeface="Arial"/>
              </a:rPr>
              <a:t> </a:t>
            </a:r>
            <a:r>
              <a:rPr lang="en-US" b="1" dirty="0" err="1">
                <a:cs typeface="Arial"/>
              </a:rPr>
              <a:t>palveluntuottajille</a:t>
            </a:r>
            <a:r>
              <a:rPr lang="en-US" b="1" dirty="0">
                <a:cs typeface="Arial"/>
              </a:rPr>
              <a:t>, </a:t>
            </a:r>
            <a:r>
              <a:rPr lang="en-US" b="1" dirty="0" err="1">
                <a:cs typeface="Arial"/>
              </a:rPr>
              <a:t>lisää</a:t>
            </a:r>
            <a:r>
              <a:rPr lang="en-US" b="1" dirty="0">
                <a:cs typeface="Arial"/>
              </a:rPr>
              <a:t> </a:t>
            </a:r>
            <a:r>
              <a:rPr lang="en-US" b="1" dirty="0" err="1">
                <a:cs typeface="Arial"/>
              </a:rPr>
              <a:t>koulutuksia</a:t>
            </a:r>
            <a:r>
              <a:rPr lang="en-US" b="1" dirty="0">
                <a:cs typeface="Arial"/>
              </a:rPr>
              <a:t> </a:t>
            </a:r>
            <a:r>
              <a:rPr lang="en-US" b="1" dirty="0" err="1">
                <a:cs typeface="Arial"/>
              </a:rPr>
              <a:t>tulossa</a:t>
            </a:r>
            <a:r>
              <a:rPr lang="en-US" b="1" dirty="0">
                <a:cs typeface="Arial"/>
              </a:rPr>
              <a:t> </a:t>
            </a:r>
            <a:r>
              <a:rPr lang="en-US" b="1" dirty="0" err="1">
                <a:cs typeface="Arial"/>
              </a:rPr>
              <a:t>vuoden</a:t>
            </a:r>
            <a:r>
              <a:rPr lang="en-US" b="1" dirty="0">
                <a:cs typeface="Arial"/>
              </a:rPr>
              <a:t> 2023 </a:t>
            </a:r>
            <a:r>
              <a:rPr lang="en-US" b="1" dirty="0" err="1">
                <a:cs typeface="Arial"/>
              </a:rPr>
              <a:t>puolella</a:t>
            </a:r>
            <a:r>
              <a:rPr lang="en-US" b="1" dirty="0">
                <a:cs typeface="Arial"/>
              </a:rPr>
              <a:t>-&gt; </a:t>
            </a:r>
            <a:r>
              <a:rPr lang="en-US" b="1" dirty="0" err="1">
                <a:cs typeface="Arial"/>
              </a:rPr>
              <a:t>ilmoitetaan</a:t>
            </a:r>
            <a:r>
              <a:rPr lang="en-US" b="1" dirty="0">
                <a:cs typeface="Arial"/>
              </a:rPr>
              <a:t> </a:t>
            </a:r>
            <a:r>
              <a:rPr lang="en-US" b="1" dirty="0" err="1">
                <a:cs typeface="Arial"/>
              </a:rPr>
              <a:t>aikatauluja</a:t>
            </a:r>
            <a:r>
              <a:rPr lang="en-US" b="1" dirty="0">
                <a:cs typeface="Arial"/>
              </a:rPr>
              <a:t> </a:t>
            </a:r>
            <a:r>
              <a:rPr lang="en-US" b="1" dirty="0" err="1">
                <a:cs typeface="Arial"/>
              </a:rPr>
              <a:t>nettisivuilla</a:t>
            </a:r>
            <a:r>
              <a:rPr lang="en-US" b="1" dirty="0">
                <a:cs typeface="Arial"/>
              </a:rPr>
              <a:t>. www.pshyvinvointialue.fi </a:t>
            </a:r>
            <a:br>
              <a:rPr lang="en-US" dirty="0">
                <a:cs typeface="Arial"/>
              </a:rPr>
            </a:br>
            <a:br>
              <a:rPr lang="en-US" dirty="0">
                <a:cs typeface="Arial"/>
              </a:rPr>
            </a:br>
            <a:r>
              <a:rPr lang="en-US" dirty="0">
                <a:cs typeface="Arial"/>
              </a:rPr>
              <a:t>19.12. Klo 16-19 (</a:t>
            </a:r>
            <a:r>
              <a:rPr lang="en-US" dirty="0" err="1">
                <a:cs typeface="Arial"/>
              </a:rPr>
              <a:t>linkki</a:t>
            </a:r>
            <a:r>
              <a:rPr lang="en-US" dirty="0">
                <a:cs typeface="Arial"/>
              </a:rPr>
              <a:t> </a:t>
            </a:r>
            <a:r>
              <a:rPr lang="en-US" dirty="0" err="1">
                <a:cs typeface="Arial"/>
              </a:rPr>
              <a:t>tulossa</a:t>
            </a:r>
            <a:r>
              <a:rPr lang="en-US" dirty="0">
                <a:cs typeface="Arial"/>
              </a:rPr>
              <a:t> </a:t>
            </a:r>
            <a:r>
              <a:rPr lang="en-US" dirty="0" err="1">
                <a:cs typeface="Arial"/>
              </a:rPr>
              <a:t>myös</a:t>
            </a:r>
            <a:r>
              <a:rPr lang="en-US" dirty="0">
                <a:cs typeface="Arial"/>
              </a:rPr>
              <a:t> </a:t>
            </a:r>
            <a:r>
              <a:rPr lang="en-US" dirty="0" err="1">
                <a:cs typeface="Arial"/>
              </a:rPr>
              <a:t>nettisivuille</a:t>
            </a:r>
            <a:r>
              <a:rPr lang="en-US" dirty="0">
                <a:cs typeface="Arial"/>
              </a:rPr>
              <a:t>)</a:t>
            </a:r>
            <a:br>
              <a:rPr lang="en-US" dirty="0">
                <a:cs typeface="Arial"/>
              </a:rPr>
            </a:br>
            <a:br>
              <a:rPr lang="en-US" dirty="0">
                <a:cs typeface="Arial"/>
              </a:rPr>
            </a:br>
            <a:r>
              <a:rPr lang="en-US" b="1" dirty="0" err="1">
                <a:cs typeface="Arial"/>
              </a:rPr>
              <a:t>Liity</a:t>
            </a:r>
            <a:r>
              <a:rPr lang="en-US" b="1" dirty="0">
                <a:ea typeface="+mn-lt"/>
                <a:cs typeface="+mn-lt"/>
              </a:rPr>
              <a:t> </a:t>
            </a:r>
            <a:r>
              <a:rPr lang="en-US" b="1" dirty="0" err="1">
                <a:ea typeface="+mn-lt"/>
                <a:cs typeface="+mn-lt"/>
              </a:rPr>
              <a:t>tietokoneella</a:t>
            </a:r>
            <a:r>
              <a:rPr lang="en-US" b="1" dirty="0">
                <a:ea typeface="+mn-lt"/>
                <a:cs typeface="+mn-lt"/>
              </a:rPr>
              <a:t> tai </a:t>
            </a:r>
            <a:r>
              <a:rPr lang="en-US" b="1" dirty="0" err="1">
                <a:ea typeface="+mn-lt"/>
                <a:cs typeface="+mn-lt"/>
              </a:rPr>
              <a:t>mobiilisovelluksella</a:t>
            </a:r>
            <a:endParaRPr lang="en-US" b="1" dirty="0">
              <a:cs typeface="Arial"/>
            </a:endParaRPr>
          </a:p>
          <a:p>
            <a:r>
              <a:rPr lang="en-US" u="sng" dirty="0" err="1">
                <a:ea typeface="+mn-lt"/>
                <a:cs typeface="+mn-lt"/>
                <a:hlinkClick r:id="rId3"/>
              </a:rPr>
              <a:t>Liity</a:t>
            </a:r>
            <a:r>
              <a:rPr lang="en-US" u="sng" dirty="0">
                <a:ea typeface="+mn-lt"/>
                <a:cs typeface="+mn-lt"/>
                <a:hlinkClick r:id="rId3"/>
              </a:rPr>
              <a:t> </a:t>
            </a:r>
            <a:r>
              <a:rPr lang="en-US" u="sng" dirty="0" err="1">
                <a:ea typeface="+mn-lt"/>
                <a:cs typeface="+mn-lt"/>
                <a:hlinkClick r:id="rId3"/>
              </a:rPr>
              <a:t>kokoukseen</a:t>
            </a:r>
            <a:r>
              <a:rPr lang="en-US" u="sng" dirty="0">
                <a:ea typeface="+mn-lt"/>
                <a:cs typeface="+mn-lt"/>
                <a:hlinkClick r:id="rId3"/>
              </a:rPr>
              <a:t> </a:t>
            </a:r>
            <a:r>
              <a:rPr lang="en-US" u="sng" dirty="0" err="1">
                <a:ea typeface="+mn-lt"/>
                <a:cs typeface="+mn-lt"/>
                <a:hlinkClick r:id="rId3"/>
              </a:rPr>
              <a:t>napsauttamalla</a:t>
            </a:r>
            <a:r>
              <a:rPr lang="en-US" u="sng" dirty="0">
                <a:ea typeface="+mn-lt"/>
                <a:cs typeface="+mn-lt"/>
                <a:hlinkClick r:id="rId3"/>
              </a:rPr>
              <a:t> </a:t>
            </a:r>
            <a:r>
              <a:rPr lang="en-US" u="sng" dirty="0" err="1">
                <a:ea typeface="+mn-lt"/>
                <a:cs typeface="+mn-lt"/>
                <a:hlinkClick r:id="rId3"/>
              </a:rPr>
              <a:t>tästä</a:t>
            </a:r>
            <a:endParaRPr lang="en-US" dirty="0"/>
          </a:p>
        </p:txBody>
      </p:sp>
    </p:spTree>
    <p:extLst>
      <p:ext uri="{BB962C8B-B14F-4D97-AF65-F5344CB8AC3E}">
        <p14:creationId xmlns:p14="http://schemas.microsoft.com/office/powerpoint/2010/main" val="250357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tsikko 18">
            <a:extLst>
              <a:ext uri="{FF2B5EF4-FFF2-40B4-BE49-F238E27FC236}">
                <a16:creationId xmlns:a16="http://schemas.microsoft.com/office/drawing/2014/main" id="{E10E27CB-C5BF-4598-9B31-0896A7ABFB1A}"/>
              </a:ext>
            </a:extLst>
          </p:cNvPr>
          <p:cNvSpPr>
            <a:spLocks noGrp="1"/>
          </p:cNvSpPr>
          <p:nvPr>
            <p:ph type="title"/>
          </p:nvPr>
        </p:nvSpPr>
        <p:spPr/>
        <p:txBody>
          <a:bodyPr/>
          <a:lstStyle/>
          <a:p>
            <a:r>
              <a:rPr lang="fi-FI"/>
              <a:t>Sisältö</a:t>
            </a:r>
          </a:p>
        </p:txBody>
      </p:sp>
      <p:sp>
        <p:nvSpPr>
          <p:cNvPr id="20" name="Sisällön paikkamerkki 19">
            <a:extLst>
              <a:ext uri="{FF2B5EF4-FFF2-40B4-BE49-F238E27FC236}">
                <a16:creationId xmlns:a16="http://schemas.microsoft.com/office/drawing/2014/main" id="{1F3A0B32-A0F1-47FF-985A-E269EF03DB23}"/>
              </a:ext>
            </a:extLst>
          </p:cNvPr>
          <p:cNvSpPr>
            <a:spLocks noGrp="1"/>
          </p:cNvSpPr>
          <p:nvPr>
            <p:ph idx="1"/>
          </p:nvPr>
        </p:nvSpPr>
        <p:spPr/>
        <p:txBody>
          <a:bodyPr/>
          <a:lstStyle/>
          <a:p>
            <a:r>
              <a:rPr lang="fi-FI" dirty="0"/>
              <a:t>Ensimmäinen kirjautuminen järjestelmään uusille palveluntuottajille</a:t>
            </a:r>
          </a:p>
          <a:p>
            <a:r>
              <a:rPr lang="fi-FI" dirty="0"/>
              <a:t>Hakemusten täyttö nykyisille palveluntuottajille</a:t>
            </a:r>
          </a:p>
          <a:p>
            <a:r>
              <a:rPr lang="fi-FI" dirty="0"/>
              <a:t>Palveluntuottajaksi hakeutuminen perustietojen syötön jälkeen</a:t>
            </a:r>
          </a:p>
          <a:p>
            <a:r>
              <a:rPr lang="fi-FI" dirty="0" err="1"/>
              <a:t>PSOPin</a:t>
            </a:r>
            <a:r>
              <a:rPr lang="fi-FI" dirty="0"/>
              <a:t> käyttö hakeutumisen jälkeen</a:t>
            </a:r>
          </a:p>
          <a:p>
            <a:r>
              <a:rPr lang="fi-FI" dirty="0"/>
              <a:t>Käyttäjähallinta</a:t>
            </a:r>
          </a:p>
          <a:p>
            <a:r>
              <a:rPr lang="fi-FI" dirty="0"/>
              <a:t>Suomi.fi Valtuuksien myöntäminen</a:t>
            </a:r>
          </a:p>
        </p:txBody>
      </p:sp>
      <p:sp>
        <p:nvSpPr>
          <p:cNvPr id="4" name="Päivämäärän paikkamerkki 3">
            <a:extLst>
              <a:ext uri="{FF2B5EF4-FFF2-40B4-BE49-F238E27FC236}">
                <a16:creationId xmlns:a16="http://schemas.microsoft.com/office/drawing/2014/main" id="{667E5B0C-29D9-4343-9E5F-CF2AF0D81537}"/>
              </a:ext>
            </a:extLst>
          </p:cNvPr>
          <p:cNvSpPr>
            <a:spLocks noGrp="1"/>
          </p:cNvSpPr>
          <p:nvPr>
            <p:ph type="dt" sz="half" idx="10"/>
          </p:nvPr>
        </p:nvSpPr>
        <p:spPr/>
        <p:txBody>
          <a:bodyPr/>
          <a:lstStyle/>
          <a:p>
            <a:fld id="{2C6DD94B-0D83-4E50-B4BA-B42B75183453}" type="datetime1">
              <a:rPr lang="fi-FI" smtClean="0"/>
              <a:pPr/>
              <a:t>24.11.2022</a:t>
            </a:fld>
            <a:endParaRPr lang="fi-FI"/>
          </a:p>
        </p:txBody>
      </p:sp>
      <p:sp>
        <p:nvSpPr>
          <p:cNvPr id="5" name="Alatunnisteen paikkamerkki 4">
            <a:extLst>
              <a:ext uri="{FF2B5EF4-FFF2-40B4-BE49-F238E27FC236}">
                <a16:creationId xmlns:a16="http://schemas.microsoft.com/office/drawing/2014/main" id="{55A1486D-9297-445F-8408-898328674FE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C892BD3C-F273-4EFA-8543-082D574D5C0E}"/>
              </a:ext>
            </a:extLst>
          </p:cNvPr>
          <p:cNvSpPr>
            <a:spLocks noGrp="1"/>
          </p:cNvSpPr>
          <p:nvPr>
            <p:ph type="sldNum" sz="quarter" idx="12"/>
          </p:nvPr>
        </p:nvSpPr>
        <p:spPr/>
        <p:txBody>
          <a:bodyPr/>
          <a:lstStyle/>
          <a:p>
            <a:fld id="{68B1901D-D2F9-40B9-A2A6-3B94EF7ECC12}" type="slidenum">
              <a:rPr lang="fi-FI" smtClean="0"/>
              <a:pPr/>
              <a:t>5</a:t>
            </a:fld>
            <a:endParaRPr lang="fi-FI"/>
          </a:p>
        </p:txBody>
      </p:sp>
      <p:sp>
        <p:nvSpPr>
          <p:cNvPr id="21" name="Tekstin paikkamerkki 20">
            <a:extLst>
              <a:ext uri="{FF2B5EF4-FFF2-40B4-BE49-F238E27FC236}">
                <a16:creationId xmlns:a16="http://schemas.microsoft.com/office/drawing/2014/main" id="{E6D8C3A7-B93D-4059-B9C4-BA8A69CAF64A}"/>
              </a:ext>
            </a:extLst>
          </p:cNvPr>
          <p:cNvSpPr>
            <a:spLocks noGrp="1"/>
          </p:cNvSpPr>
          <p:nvPr>
            <p:ph type="body" sz="quarter" idx="13"/>
          </p:nvPr>
        </p:nvSpPr>
        <p:spPr/>
        <p:txBody>
          <a:bodyPr/>
          <a:lstStyle/>
          <a:p>
            <a:endParaRPr lang="fi-FI"/>
          </a:p>
        </p:txBody>
      </p:sp>
    </p:spTree>
    <p:extLst>
      <p:ext uri="{BB962C8B-B14F-4D97-AF65-F5344CB8AC3E}">
        <p14:creationId xmlns:p14="http://schemas.microsoft.com/office/powerpoint/2010/main" val="135257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AC6E9ED3-AE97-407A-AEF1-BA76D2AD3E16}"/>
              </a:ext>
            </a:extLst>
          </p:cNvPr>
          <p:cNvSpPr>
            <a:spLocks noGrp="1"/>
          </p:cNvSpPr>
          <p:nvPr>
            <p:ph type="title"/>
          </p:nvPr>
        </p:nvSpPr>
        <p:spPr/>
        <p:txBody>
          <a:bodyPr/>
          <a:lstStyle/>
          <a:p>
            <a:r>
              <a:rPr lang="en-US" dirty="0" err="1"/>
              <a:t>Ensimmäinen</a:t>
            </a:r>
            <a:r>
              <a:rPr lang="en-US" dirty="0"/>
              <a:t> </a:t>
            </a:r>
            <a:r>
              <a:rPr lang="en-US" dirty="0" err="1"/>
              <a:t>kirjautuminen</a:t>
            </a:r>
            <a:r>
              <a:rPr lang="en-US" dirty="0"/>
              <a:t> </a:t>
            </a:r>
            <a:r>
              <a:rPr lang="en-US" dirty="0" err="1"/>
              <a:t>järjestelmään</a:t>
            </a:r>
            <a:endParaRPr lang="en-FI" dirty="0"/>
          </a:p>
        </p:txBody>
      </p:sp>
      <p:sp>
        <p:nvSpPr>
          <p:cNvPr id="12" name="Tekstin paikkamerkki 11">
            <a:extLst>
              <a:ext uri="{FF2B5EF4-FFF2-40B4-BE49-F238E27FC236}">
                <a16:creationId xmlns:a16="http://schemas.microsoft.com/office/drawing/2014/main" id="{C044DAA8-1970-4A97-9309-3D1A236CC0B9}"/>
              </a:ext>
            </a:extLst>
          </p:cNvPr>
          <p:cNvSpPr>
            <a:spLocks noGrp="1"/>
          </p:cNvSpPr>
          <p:nvPr>
            <p:ph type="body" idx="1"/>
          </p:nvPr>
        </p:nvSpPr>
        <p:spPr/>
        <p:txBody>
          <a:bodyPr/>
          <a:lstStyle/>
          <a:p>
            <a:endParaRPr lang="en-FI"/>
          </a:p>
        </p:txBody>
      </p:sp>
      <p:sp>
        <p:nvSpPr>
          <p:cNvPr id="4" name="Päivämäärän paikkamerkki 3">
            <a:extLst>
              <a:ext uri="{FF2B5EF4-FFF2-40B4-BE49-F238E27FC236}">
                <a16:creationId xmlns:a16="http://schemas.microsoft.com/office/drawing/2014/main" id="{5BDF6717-F462-4B74-9638-496B054F0EF8}"/>
              </a:ext>
            </a:extLst>
          </p:cNvPr>
          <p:cNvSpPr>
            <a:spLocks noGrp="1"/>
          </p:cNvSpPr>
          <p:nvPr>
            <p:ph type="dt" sz="half" idx="10"/>
          </p:nvPr>
        </p:nvSpPr>
        <p:spPr/>
        <p:txBody>
          <a:bodyPr/>
          <a:lstStyle/>
          <a:p>
            <a:fld id="{4658397C-2297-4BDB-995B-6079204F4267}" type="datetime1">
              <a:rPr lang="fi-FI" smtClean="0"/>
              <a:t>24.11.2022</a:t>
            </a:fld>
            <a:endParaRPr lang="fi-FI"/>
          </a:p>
        </p:txBody>
      </p:sp>
      <p:sp>
        <p:nvSpPr>
          <p:cNvPr id="5" name="Alatunnisteen paikkamerkki 4">
            <a:extLst>
              <a:ext uri="{FF2B5EF4-FFF2-40B4-BE49-F238E27FC236}">
                <a16:creationId xmlns:a16="http://schemas.microsoft.com/office/drawing/2014/main" id="{009A7B8F-993F-4672-AFF2-2794D2E41D2A}"/>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42D309AC-E3CC-443E-B312-44F4E1CD8E20}"/>
              </a:ext>
            </a:extLst>
          </p:cNvPr>
          <p:cNvSpPr>
            <a:spLocks noGrp="1"/>
          </p:cNvSpPr>
          <p:nvPr>
            <p:ph type="sldNum" sz="quarter" idx="12"/>
          </p:nvPr>
        </p:nvSpPr>
        <p:spPr/>
        <p:txBody>
          <a:bodyPr/>
          <a:lstStyle/>
          <a:p>
            <a:fld id="{68B1901D-D2F9-40B9-A2A6-3B94EF7ECC12}" type="slidenum">
              <a:rPr lang="fi-FI" smtClean="0"/>
              <a:t>6</a:t>
            </a:fld>
            <a:endParaRPr lang="fi-FI"/>
          </a:p>
        </p:txBody>
      </p:sp>
    </p:spTree>
    <p:extLst>
      <p:ext uri="{BB962C8B-B14F-4D97-AF65-F5344CB8AC3E}">
        <p14:creationId xmlns:p14="http://schemas.microsoft.com/office/powerpoint/2010/main" val="20668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Ensimmäinen</a:t>
            </a:r>
            <a:r>
              <a:rPr lang="en-US"/>
              <a:t> </a:t>
            </a:r>
            <a:r>
              <a:rPr lang="en-US" err="1"/>
              <a:t>kirjautuminen</a:t>
            </a:r>
            <a:r>
              <a:rPr lang="en-US"/>
              <a:t> </a:t>
            </a:r>
            <a:r>
              <a:rPr lang="en-US" err="1"/>
              <a:t>järjestelmään</a:t>
            </a:r>
            <a:endParaRPr lang="en-FI"/>
          </a:p>
        </p:txBody>
      </p:sp>
      <p:sp>
        <p:nvSpPr>
          <p:cNvPr id="9" name="Sisällön paikkamerkki 8">
            <a:extLst>
              <a:ext uri="{FF2B5EF4-FFF2-40B4-BE49-F238E27FC236}">
                <a16:creationId xmlns:a16="http://schemas.microsoft.com/office/drawing/2014/main" id="{32D79F4B-58B9-4000-BFC6-1CD0BD7BE19B}"/>
              </a:ext>
            </a:extLst>
          </p:cNvPr>
          <p:cNvSpPr>
            <a:spLocks noGrp="1"/>
          </p:cNvSpPr>
          <p:nvPr>
            <p:ph idx="1"/>
          </p:nvPr>
        </p:nvSpPr>
        <p:spPr>
          <a:xfrm>
            <a:off x="440019" y="2146130"/>
            <a:ext cx="8538611" cy="3904129"/>
          </a:xfrm>
        </p:spPr>
        <p:txBody>
          <a:bodyPr vert="horz" lIns="0" tIns="0" rIns="0" bIns="0" rtlCol="0" anchor="t">
            <a:noAutofit/>
          </a:bodyPr>
          <a:lstStyle/>
          <a:p>
            <a:pPr marL="179070" indent="-179070"/>
            <a:r>
              <a:rPr lang="en-US" dirty="0" err="1"/>
              <a:t>Järjestelmään</a:t>
            </a:r>
            <a:r>
              <a:rPr lang="en-US" dirty="0"/>
              <a:t> </a:t>
            </a:r>
            <a:r>
              <a:rPr lang="en-US" dirty="0" err="1"/>
              <a:t>kirjaudutaan</a:t>
            </a:r>
            <a:r>
              <a:rPr lang="en-US" dirty="0"/>
              <a:t> </a:t>
            </a:r>
            <a:r>
              <a:rPr lang="en-US" dirty="0" err="1"/>
              <a:t>osoitteessa</a:t>
            </a:r>
            <a:r>
              <a:rPr lang="en-US" dirty="0"/>
              <a:t> </a:t>
            </a:r>
            <a:r>
              <a:rPr lang="en-US" dirty="0">
                <a:hlinkClick r:id="rId2"/>
              </a:rPr>
              <a:t>https</a:t>
            </a:r>
            <a:r>
              <a:rPr lang="en-US" dirty="0">
                <a:sym typeface="Wingdings" panose="05000000000000000000" pitchFamily="2" charset="2"/>
                <a:hlinkClick r:id="rId2"/>
              </a:rPr>
              <a:t>://parastapalvelua.fi</a:t>
            </a:r>
            <a:r>
              <a:rPr lang="en-US" dirty="0">
                <a:sym typeface="Wingdings" panose="05000000000000000000" pitchFamily="2" charset="2"/>
              </a:rPr>
              <a:t> </a:t>
            </a:r>
            <a:endParaRPr lang="en-US" dirty="0">
              <a:cs typeface="Arial" panose="020B0604020202020204"/>
            </a:endParaRPr>
          </a:p>
          <a:p>
            <a:pPr marL="179070" indent="-179070"/>
            <a:r>
              <a:rPr lang="en-US" dirty="0" err="1"/>
              <a:t>Ensimmäinen</a:t>
            </a:r>
            <a:r>
              <a:rPr lang="en-US" dirty="0"/>
              <a:t> </a:t>
            </a:r>
            <a:r>
              <a:rPr lang="en-US" dirty="0" err="1"/>
              <a:t>kirjautuminen</a:t>
            </a:r>
            <a:r>
              <a:rPr lang="en-US" dirty="0"/>
              <a:t> </a:t>
            </a:r>
            <a:r>
              <a:rPr lang="en-US" dirty="0" err="1"/>
              <a:t>järjestelmään</a:t>
            </a:r>
            <a:r>
              <a:rPr lang="en-US" dirty="0"/>
              <a:t> </a:t>
            </a:r>
            <a:r>
              <a:rPr lang="en-US" dirty="0" err="1"/>
              <a:t>tapahtuu</a:t>
            </a:r>
            <a:r>
              <a:rPr lang="en-US" dirty="0"/>
              <a:t> </a:t>
            </a:r>
            <a:r>
              <a:rPr lang="en-US" dirty="0" err="1"/>
              <a:t>uusille</a:t>
            </a:r>
            <a:r>
              <a:rPr lang="en-US" dirty="0"/>
              <a:t> </a:t>
            </a:r>
            <a:r>
              <a:rPr lang="en-US" dirty="0" err="1"/>
              <a:t>yrityksille</a:t>
            </a:r>
            <a:r>
              <a:rPr lang="en-US" dirty="0"/>
              <a:t> </a:t>
            </a:r>
            <a:r>
              <a:rPr lang="en-US" dirty="0" err="1"/>
              <a:t>aina</a:t>
            </a:r>
            <a:r>
              <a:rPr lang="en-US" dirty="0"/>
              <a:t> Suomi.fi </a:t>
            </a:r>
            <a:r>
              <a:rPr lang="en-US" dirty="0" err="1"/>
              <a:t>Tunnistuksen</a:t>
            </a:r>
            <a:r>
              <a:rPr lang="en-US" dirty="0"/>
              <a:t> (</a:t>
            </a:r>
            <a:r>
              <a:rPr lang="en-US" dirty="0" err="1"/>
              <a:t>pankkitunnukset</a:t>
            </a:r>
            <a:r>
              <a:rPr lang="en-US" dirty="0"/>
              <a:t> tai </a:t>
            </a:r>
            <a:r>
              <a:rPr lang="en-US" dirty="0" err="1"/>
              <a:t>mobiilivarmenne</a:t>
            </a:r>
            <a:r>
              <a:rPr lang="en-US" dirty="0"/>
              <a:t>) ja </a:t>
            </a:r>
            <a:r>
              <a:rPr lang="en-US" dirty="0" err="1"/>
              <a:t>Valtuuksien</a:t>
            </a:r>
            <a:r>
              <a:rPr lang="en-US" dirty="0"/>
              <a:t> </a:t>
            </a:r>
            <a:r>
              <a:rPr lang="en-US" dirty="0" err="1"/>
              <a:t>avulla</a:t>
            </a:r>
            <a:endParaRPr lang="en-US" dirty="0">
              <a:cs typeface="Arial" panose="020B0604020202020204"/>
            </a:endParaRPr>
          </a:p>
          <a:p>
            <a:pPr marL="179070" indent="-179070"/>
            <a:r>
              <a:rPr lang="en-US" dirty="0" err="1"/>
              <a:t>Mikäli</a:t>
            </a:r>
            <a:r>
              <a:rPr lang="en-US" dirty="0"/>
              <a:t> et ole </a:t>
            </a:r>
            <a:r>
              <a:rPr lang="en-US" dirty="0" err="1"/>
              <a:t>aikaisemmin</a:t>
            </a:r>
            <a:r>
              <a:rPr lang="en-US" dirty="0"/>
              <a:t> </a:t>
            </a:r>
            <a:r>
              <a:rPr lang="en-US" dirty="0" err="1"/>
              <a:t>kirjautunut</a:t>
            </a:r>
            <a:r>
              <a:rPr lang="en-US" dirty="0"/>
              <a:t> ja </a:t>
            </a:r>
            <a:r>
              <a:rPr lang="en-US" dirty="0" err="1"/>
              <a:t>liittänyt</a:t>
            </a:r>
            <a:r>
              <a:rPr lang="en-US" dirty="0"/>
              <a:t> </a:t>
            </a:r>
            <a:r>
              <a:rPr lang="en-US" dirty="0" err="1"/>
              <a:t>yrityksesi</a:t>
            </a:r>
            <a:r>
              <a:rPr lang="en-US" dirty="0"/>
              <a:t> </a:t>
            </a:r>
            <a:r>
              <a:rPr lang="en-US" dirty="0" err="1"/>
              <a:t>tietoja</a:t>
            </a:r>
            <a:r>
              <a:rPr lang="en-US" dirty="0"/>
              <a:t> </a:t>
            </a:r>
            <a:r>
              <a:rPr lang="en-US" dirty="0" err="1"/>
              <a:t>PSOPiin</a:t>
            </a:r>
            <a:r>
              <a:rPr lang="en-US" dirty="0"/>
              <a:t>, </a:t>
            </a:r>
            <a:r>
              <a:rPr lang="en-US" dirty="0" err="1"/>
              <a:t>niin</a:t>
            </a:r>
            <a:r>
              <a:rPr lang="en-US" dirty="0"/>
              <a:t> </a:t>
            </a:r>
            <a:r>
              <a:rPr lang="en-US" dirty="0" err="1"/>
              <a:t>tämä</a:t>
            </a:r>
            <a:r>
              <a:rPr lang="en-US" dirty="0"/>
              <a:t> </a:t>
            </a:r>
            <a:r>
              <a:rPr lang="en-US" dirty="0" err="1"/>
              <a:t>tehdään</a:t>
            </a:r>
            <a:r>
              <a:rPr lang="en-US" dirty="0"/>
              <a:t> </a:t>
            </a:r>
            <a:r>
              <a:rPr lang="en-US" dirty="0" err="1"/>
              <a:t>ensimmäisen</a:t>
            </a:r>
            <a:r>
              <a:rPr lang="en-US" dirty="0"/>
              <a:t> </a:t>
            </a:r>
            <a:r>
              <a:rPr lang="en-US" dirty="0" err="1"/>
              <a:t>kirjautumisen</a:t>
            </a:r>
            <a:r>
              <a:rPr lang="en-US" dirty="0"/>
              <a:t> </a:t>
            </a:r>
            <a:r>
              <a:rPr lang="en-US" dirty="0" err="1"/>
              <a:t>aikana</a:t>
            </a:r>
            <a:endParaRPr lang="en-US" dirty="0">
              <a:cs typeface="Arial" panose="020B0604020202020204"/>
            </a:endParaRPr>
          </a:p>
          <a:p>
            <a:pPr marL="179070" indent="-179070"/>
            <a:r>
              <a:rPr lang="en-US" u="sng" dirty="0" err="1"/>
              <a:t>Mikäli</a:t>
            </a:r>
            <a:r>
              <a:rPr lang="en-US" u="sng" dirty="0"/>
              <a:t> </a:t>
            </a:r>
            <a:r>
              <a:rPr lang="en-US" u="sng" dirty="0" err="1"/>
              <a:t>olet</a:t>
            </a:r>
            <a:r>
              <a:rPr lang="en-US" u="sng" dirty="0"/>
              <a:t> jo </a:t>
            </a:r>
            <a:r>
              <a:rPr lang="en-US" u="sng" dirty="0" err="1"/>
              <a:t>aikaisemmin</a:t>
            </a:r>
            <a:r>
              <a:rPr lang="en-US" u="sng" dirty="0"/>
              <a:t> </a:t>
            </a:r>
            <a:r>
              <a:rPr lang="en-US" u="sng" dirty="0" err="1"/>
              <a:t>toiminut</a:t>
            </a:r>
            <a:r>
              <a:rPr lang="en-US" u="sng" dirty="0"/>
              <a:t> </a:t>
            </a:r>
            <a:r>
              <a:rPr lang="en-US" u="sng" dirty="0" err="1"/>
              <a:t>palveluntuottajana</a:t>
            </a:r>
            <a:r>
              <a:rPr lang="en-US" u="sng" dirty="0"/>
              <a:t> </a:t>
            </a:r>
            <a:r>
              <a:rPr lang="en-US" u="sng" dirty="0" err="1"/>
              <a:t>PSOPissa</a:t>
            </a:r>
            <a:r>
              <a:rPr lang="en-US" u="sng" dirty="0"/>
              <a:t>, </a:t>
            </a:r>
            <a:r>
              <a:rPr lang="en-US" u="sng" dirty="0" err="1"/>
              <a:t>niin</a:t>
            </a:r>
            <a:r>
              <a:rPr lang="en-US" u="sng" dirty="0"/>
              <a:t> </a:t>
            </a:r>
            <a:r>
              <a:rPr lang="en-US" u="sng" dirty="0" err="1"/>
              <a:t>siirry</a:t>
            </a:r>
            <a:r>
              <a:rPr lang="en-US" u="sng" dirty="0"/>
              <a:t> </a:t>
            </a:r>
            <a:r>
              <a:rPr lang="en-US" u="sng" dirty="0" err="1"/>
              <a:t>kohtaan</a:t>
            </a:r>
            <a:r>
              <a:rPr lang="en-US" u="sng" dirty="0"/>
              <a:t> “</a:t>
            </a:r>
            <a:r>
              <a:rPr lang="en-US" u="sng" dirty="0" err="1"/>
              <a:t>Hakemusten</a:t>
            </a:r>
            <a:r>
              <a:rPr lang="en-US" u="sng" dirty="0"/>
              <a:t> </a:t>
            </a:r>
            <a:r>
              <a:rPr lang="en-US" u="sng" dirty="0" err="1"/>
              <a:t>täyttö</a:t>
            </a:r>
            <a:r>
              <a:rPr lang="en-US" u="sng" dirty="0"/>
              <a:t> </a:t>
            </a:r>
            <a:r>
              <a:rPr lang="en-US" u="sng" dirty="0" err="1"/>
              <a:t>nykyisille</a:t>
            </a:r>
            <a:r>
              <a:rPr lang="en-US" u="sng" dirty="0"/>
              <a:t> </a:t>
            </a:r>
            <a:r>
              <a:rPr lang="en-US" u="sng" dirty="0" err="1"/>
              <a:t>palveluntuottajille</a:t>
            </a:r>
            <a:r>
              <a:rPr lang="en-US" u="sng" dirty="0"/>
              <a:t>”,</a:t>
            </a:r>
            <a:r>
              <a:rPr lang="en-US" dirty="0"/>
              <a:t> </a:t>
            </a:r>
            <a:r>
              <a:rPr lang="en-US" dirty="0" err="1"/>
              <a:t>muuten</a:t>
            </a:r>
            <a:r>
              <a:rPr lang="en-US" dirty="0"/>
              <a:t> </a:t>
            </a:r>
            <a:r>
              <a:rPr lang="en-US" dirty="0" err="1"/>
              <a:t>jatka</a:t>
            </a:r>
            <a:r>
              <a:rPr lang="en-US" dirty="0"/>
              <a:t> </a:t>
            </a:r>
            <a:r>
              <a:rPr lang="en-US" dirty="0" err="1"/>
              <a:t>tämän</a:t>
            </a:r>
            <a:r>
              <a:rPr lang="en-US" dirty="0"/>
              <a:t> </a:t>
            </a:r>
            <a:r>
              <a:rPr lang="en-US" dirty="0" err="1"/>
              <a:t>ohjeen</a:t>
            </a:r>
            <a:r>
              <a:rPr lang="en-US" dirty="0"/>
              <a:t> </a:t>
            </a:r>
            <a:r>
              <a:rPr lang="en-US" dirty="0" err="1"/>
              <a:t>mukaisesti</a:t>
            </a:r>
            <a:endParaRPr lang="en-US" b="1" dirty="0">
              <a:cs typeface="Arial" panose="020B0604020202020204"/>
            </a:endParaRPr>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7</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a:lstStyle/>
          <a:p>
            <a:endParaRPr lang="en-FI"/>
          </a:p>
        </p:txBody>
      </p:sp>
      <p:pic>
        <p:nvPicPr>
          <p:cNvPr id="3" name="Kuva 2">
            <a:extLst>
              <a:ext uri="{FF2B5EF4-FFF2-40B4-BE49-F238E27FC236}">
                <a16:creationId xmlns:a16="http://schemas.microsoft.com/office/drawing/2014/main" id="{85449F26-82AA-4029-A7D7-F22DF1D21603}"/>
              </a:ext>
            </a:extLst>
          </p:cNvPr>
          <p:cNvPicPr>
            <a:picLocks noChangeAspect="1"/>
          </p:cNvPicPr>
          <p:nvPr/>
        </p:nvPicPr>
        <p:blipFill>
          <a:blip r:embed="rId3"/>
          <a:stretch>
            <a:fillRect/>
          </a:stretch>
        </p:blipFill>
        <p:spPr>
          <a:xfrm>
            <a:off x="9205072" y="2161314"/>
            <a:ext cx="2543175" cy="2171700"/>
          </a:xfrm>
          <a:prstGeom prst="rect">
            <a:avLst/>
          </a:prstGeom>
        </p:spPr>
      </p:pic>
      <p:sp>
        <p:nvSpPr>
          <p:cNvPr id="10" name="Suorakulmio 9">
            <a:extLst>
              <a:ext uri="{FF2B5EF4-FFF2-40B4-BE49-F238E27FC236}">
                <a16:creationId xmlns:a16="http://schemas.microsoft.com/office/drawing/2014/main" id="{F8665942-0C17-4D65-A4F0-E76EB44AC4F4}"/>
              </a:ext>
            </a:extLst>
          </p:cNvPr>
          <p:cNvSpPr/>
          <p:nvPr/>
        </p:nvSpPr>
        <p:spPr>
          <a:xfrm>
            <a:off x="9530499" y="3307404"/>
            <a:ext cx="1395167" cy="347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428682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84CC90D-52C2-4797-B46D-A49FDD2A9934}"/>
              </a:ext>
            </a:extLst>
          </p:cNvPr>
          <p:cNvPicPr>
            <a:picLocks noChangeAspect="1"/>
          </p:cNvPicPr>
          <p:nvPr/>
        </p:nvPicPr>
        <p:blipFill>
          <a:blip r:embed="rId2"/>
          <a:stretch>
            <a:fillRect/>
          </a:stretch>
        </p:blipFill>
        <p:spPr>
          <a:xfrm>
            <a:off x="3281511" y="1416212"/>
            <a:ext cx="6054856" cy="4616629"/>
          </a:xfrm>
          <a:prstGeom prst="rect">
            <a:avLst/>
          </a:prstGeom>
        </p:spPr>
      </p:pic>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Ensimmäinen</a:t>
            </a:r>
            <a:r>
              <a:rPr lang="en-US"/>
              <a:t> </a:t>
            </a:r>
            <a:r>
              <a:rPr lang="en-US" err="1"/>
              <a:t>kirjautuminen</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8</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a:lstStyle/>
          <a:p>
            <a:r>
              <a:rPr lang="en-US"/>
              <a:t>1. </a:t>
            </a:r>
            <a:r>
              <a:rPr lang="en-US" err="1"/>
              <a:t>Valitse</a:t>
            </a:r>
            <a:r>
              <a:rPr lang="en-US"/>
              <a:t> </a:t>
            </a:r>
            <a:r>
              <a:rPr lang="en-US" err="1"/>
              <a:t>asioinniksi</a:t>
            </a:r>
            <a:r>
              <a:rPr lang="en-US"/>
              <a:t> se, jossa </a:t>
            </a:r>
            <a:r>
              <a:rPr lang="en-US" err="1"/>
              <a:t>mukana“hallinnoi</a:t>
            </a:r>
            <a:r>
              <a:rPr lang="en-US"/>
              <a:t> </a:t>
            </a:r>
            <a:r>
              <a:rPr lang="en-US" err="1"/>
              <a:t>palveluntuottajahakemuksia</a:t>
            </a:r>
            <a:r>
              <a:rPr lang="en-US"/>
              <a:t>”</a:t>
            </a:r>
          </a:p>
          <a:p>
            <a:endParaRPr lang="en-FI"/>
          </a:p>
        </p:txBody>
      </p:sp>
      <p:sp>
        <p:nvSpPr>
          <p:cNvPr id="11" name="Suorakulmio 10">
            <a:extLst>
              <a:ext uri="{FF2B5EF4-FFF2-40B4-BE49-F238E27FC236}">
                <a16:creationId xmlns:a16="http://schemas.microsoft.com/office/drawing/2014/main" id="{D7E43437-3A12-413D-A39C-B7ECE477603A}"/>
              </a:ext>
            </a:extLst>
          </p:cNvPr>
          <p:cNvSpPr/>
          <p:nvPr/>
        </p:nvSpPr>
        <p:spPr>
          <a:xfrm>
            <a:off x="3906609" y="2815587"/>
            <a:ext cx="2694561" cy="243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90308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08AA67D0-108D-41FD-A3D3-328B086C72D8}"/>
              </a:ext>
            </a:extLst>
          </p:cNvPr>
          <p:cNvSpPr>
            <a:spLocks noGrp="1"/>
          </p:cNvSpPr>
          <p:nvPr>
            <p:ph type="title"/>
          </p:nvPr>
        </p:nvSpPr>
        <p:spPr/>
        <p:txBody>
          <a:bodyPr/>
          <a:lstStyle/>
          <a:p>
            <a:r>
              <a:rPr lang="en-US" err="1"/>
              <a:t>Ensimmäinen</a:t>
            </a:r>
            <a:r>
              <a:rPr lang="en-US"/>
              <a:t> </a:t>
            </a:r>
            <a:r>
              <a:rPr lang="en-US" err="1"/>
              <a:t>kirjautuminen</a:t>
            </a:r>
            <a:r>
              <a:rPr lang="en-US"/>
              <a:t> </a:t>
            </a:r>
            <a:r>
              <a:rPr lang="en-US" err="1"/>
              <a:t>järjestelmään</a:t>
            </a:r>
            <a:endParaRPr lang="en-FI"/>
          </a:p>
        </p:txBody>
      </p:sp>
      <p:sp>
        <p:nvSpPr>
          <p:cNvPr id="4" name="Päivämäärän paikkamerkki 3">
            <a:extLst>
              <a:ext uri="{FF2B5EF4-FFF2-40B4-BE49-F238E27FC236}">
                <a16:creationId xmlns:a16="http://schemas.microsoft.com/office/drawing/2014/main" id="{3EE821DD-32FA-4ABC-83A1-3011A4A07770}"/>
              </a:ext>
            </a:extLst>
          </p:cNvPr>
          <p:cNvSpPr>
            <a:spLocks noGrp="1"/>
          </p:cNvSpPr>
          <p:nvPr>
            <p:ph type="dt" sz="half" idx="10"/>
          </p:nvPr>
        </p:nvSpPr>
        <p:spPr/>
        <p:txBody>
          <a:bodyPr/>
          <a:lstStyle/>
          <a:p>
            <a:fld id="{117A6B11-8B9D-49B1-9FBD-8FE5709E71DA}" type="datetime1">
              <a:rPr lang="fi-FI" smtClean="0"/>
              <a:t>24.11.2022</a:t>
            </a:fld>
            <a:endParaRPr lang="fi-FI"/>
          </a:p>
        </p:txBody>
      </p:sp>
      <p:sp>
        <p:nvSpPr>
          <p:cNvPr id="5" name="Alatunnisteen paikkamerkki 4">
            <a:extLst>
              <a:ext uri="{FF2B5EF4-FFF2-40B4-BE49-F238E27FC236}">
                <a16:creationId xmlns:a16="http://schemas.microsoft.com/office/drawing/2014/main" id="{11C58534-83C0-4E0C-8F8A-6AD527B47F67}"/>
              </a:ext>
            </a:extLst>
          </p:cNvPr>
          <p:cNvSpPr>
            <a:spLocks noGrp="1"/>
          </p:cNvSpPr>
          <p:nvPr>
            <p:ph type="ftr" sz="quarter" idx="11"/>
          </p:nvPr>
        </p:nvSpPr>
        <p:spPr/>
        <p:txBody>
          <a:bodyPr/>
          <a:lstStyle/>
          <a:p>
            <a:r>
              <a:rPr lang="fi-FI"/>
              <a:t>alatunnisteteksti</a:t>
            </a:r>
          </a:p>
        </p:txBody>
      </p:sp>
      <p:sp>
        <p:nvSpPr>
          <p:cNvPr id="6" name="Dian numeron paikkamerkki 5">
            <a:extLst>
              <a:ext uri="{FF2B5EF4-FFF2-40B4-BE49-F238E27FC236}">
                <a16:creationId xmlns:a16="http://schemas.microsoft.com/office/drawing/2014/main" id="{69AF7125-8C8D-4E32-AC68-FB8F0CB87952}"/>
              </a:ext>
            </a:extLst>
          </p:cNvPr>
          <p:cNvSpPr>
            <a:spLocks noGrp="1"/>
          </p:cNvSpPr>
          <p:nvPr>
            <p:ph type="sldNum" sz="quarter" idx="12"/>
          </p:nvPr>
        </p:nvSpPr>
        <p:spPr/>
        <p:txBody>
          <a:bodyPr/>
          <a:lstStyle/>
          <a:p>
            <a:fld id="{68B1901D-D2F9-40B9-A2A6-3B94EF7ECC12}" type="slidenum">
              <a:rPr lang="fi-FI" smtClean="0"/>
              <a:t>9</a:t>
            </a:fld>
            <a:endParaRPr lang="fi-FI"/>
          </a:p>
        </p:txBody>
      </p:sp>
      <p:sp>
        <p:nvSpPr>
          <p:cNvPr id="12" name="Tekstin paikkamerkki 11">
            <a:extLst>
              <a:ext uri="{FF2B5EF4-FFF2-40B4-BE49-F238E27FC236}">
                <a16:creationId xmlns:a16="http://schemas.microsoft.com/office/drawing/2014/main" id="{D48A245B-F77E-4DF6-A6E7-352826FF93BC}"/>
              </a:ext>
            </a:extLst>
          </p:cNvPr>
          <p:cNvSpPr>
            <a:spLocks noGrp="1"/>
          </p:cNvSpPr>
          <p:nvPr>
            <p:ph type="body" sz="quarter" idx="13"/>
          </p:nvPr>
        </p:nvSpPr>
        <p:spPr/>
        <p:txBody>
          <a:bodyPr/>
          <a:lstStyle/>
          <a:p>
            <a:r>
              <a:rPr lang="en-US"/>
              <a:t>2. </a:t>
            </a:r>
            <a:r>
              <a:rPr lang="en-US" err="1"/>
              <a:t>Hakemuksille</a:t>
            </a:r>
            <a:r>
              <a:rPr lang="en-US"/>
              <a:t> </a:t>
            </a:r>
            <a:r>
              <a:rPr lang="en-US" err="1"/>
              <a:t>oletuskirjautuminen</a:t>
            </a:r>
            <a:r>
              <a:rPr lang="en-US"/>
              <a:t> Suomi.fi </a:t>
            </a:r>
            <a:r>
              <a:rPr lang="en-US" err="1"/>
              <a:t>Tunnistuksella</a:t>
            </a:r>
            <a:r>
              <a:rPr lang="en-US"/>
              <a:t>: </a:t>
            </a:r>
            <a:r>
              <a:rPr lang="en-US" err="1"/>
              <a:t>valitse</a:t>
            </a:r>
            <a:r>
              <a:rPr lang="en-US"/>
              <a:t> </a:t>
            </a:r>
            <a:r>
              <a:rPr lang="en-US" err="1"/>
              <a:t>tunnistustapa</a:t>
            </a:r>
            <a:endParaRPr lang="en-US"/>
          </a:p>
          <a:p>
            <a:endParaRPr lang="en-FI"/>
          </a:p>
        </p:txBody>
      </p:sp>
      <p:pic>
        <p:nvPicPr>
          <p:cNvPr id="3" name="Kuva 2">
            <a:extLst>
              <a:ext uri="{FF2B5EF4-FFF2-40B4-BE49-F238E27FC236}">
                <a16:creationId xmlns:a16="http://schemas.microsoft.com/office/drawing/2014/main" id="{03BD927E-43A9-49BB-B09F-662A2D4E15A6}"/>
              </a:ext>
            </a:extLst>
          </p:cNvPr>
          <p:cNvPicPr>
            <a:picLocks noChangeAspect="1"/>
          </p:cNvPicPr>
          <p:nvPr/>
        </p:nvPicPr>
        <p:blipFill>
          <a:blip r:embed="rId2"/>
          <a:stretch>
            <a:fillRect/>
          </a:stretch>
        </p:blipFill>
        <p:spPr>
          <a:xfrm>
            <a:off x="1094804" y="1240994"/>
            <a:ext cx="10002392" cy="4838793"/>
          </a:xfrm>
          <a:prstGeom prst="rect">
            <a:avLst/>
          </a:prstGeom>
        </p:spPr>
      </p:pic>
    </p:spTree>
    <p:extLst>
      <p:ext uri="{BB962C8B-B14F-4D97-AF65-F5344CB8AC3E}">
        <p14:creationId xmlns:p14="http://schemas.microsoft.com/office/powerpoint/2010/main" val="3240924259"/>
      </p:ext>
    </p:extLst>
  </p:cSld>
  <p:clrMapOvr>
    <a:masterClrMapping/>
  </p:clrMapOvr>
</p:sld>
</file>

<file path=ppt/theme/theme1.xml><?xml version="1.0" encoding="utf-8"?>
<a:theme xmlns:a="http://schemas.openxmlformats.org/drawingml/2006/main" name="Tiera 2019">
  <a:themeElements>
    <a:clrScheme name="Tiera">
      <a:dk1>
        <a:sysClr val="windowText" lastClr="000000"/>
      </a:dk1>
      <a:lt1>
        <a:sysClr val="window" lastClr="FFFFFF"/>
      </a:lt1>
      <a:dk2>
        <a:srgbClr val="003087"/>
      </a:dk2>
      <a:lt2>
        <a:srgbClr val="D0D3D4"/>
      </a:lt2>
      <a:accent1>
        <a:srgbClr val="003087"/>
      </a:accent1>
      <a:accent2>
        <a:srgbClr val="D0D3D4"/>
      </a:accent2>
      <a:accent3>
        <a:srgbClr val="F7CED7"/>
      </a:accent3>
      <a:accent4>
        <a:srgbClr val="5784BA"/>
      </a:accent4>
      <a:accent5>
        <a:srgbClr val="C9D7E8"/>
      </a:accent5>
      <a:accent6>
        <a:srgbClr val="66666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era_esitysmallipohja_2019_v05.potx" id="{CECA7EE6-B887-4056-AA86-EE2DD34E3127}" vid="{3F7A92F5-324F-4F05-A3EA-297C6AA470AF}"/>
    </a:ext>
  </a:extLst>
</a:theme>
</file>

<file path=ppt/theme/theme2.xml><?xml version="1.0" encoding="utf-8"?>
<a:theme xmlns:a="http://schemas.openxmlformats.org/drawingml/2006/main" name="Teema1">
  <a:themeElements>
    <a:clrScheme name="Tiera">
      <a:dk1>
        <a:sysClr val="windowText" lastClr="000000"/>
      </a:dk1>
      <a:lt1>
        <a:sysClr val="window" lastClr="FFFFFF"/>
      </a:lt1>
      <a:dk2>
        <a:srgbClr val="003087"/>
      </a:dk2>
      <a:lt2>
        <a:srgbClr val="D0D3D4"/>
      </a:lt2>
      <a:accent1>
        <a:srgbClr val="003087"/>
      </a:accent1>
      <a:accent2>
        <a:srgbClr val="D0D3D4"/>
      </a:accent2>
      <a:accent3>
        <a:srgbClr val="F7CED7"/>
      </a:accent3>
      <a:accent4>
        <a:srgbClr val="5784BA"/>
      </a:accent4>
      <a:accent5>
        <a:srgbClr val="C9D7E8"/>
      </a:accent5>
      <a:accent6>
        <a:srgbClr val="666666"/>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ema1" id="{87883854-7A65-438C-80BB-83C956E80363}" vid="{5F453748-0BAE-45FE-A8B0-C27E3612AAEE}"/>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897DCC03A81A4E87B5194B27956411" ma:contentTypeVersion="12" ma:contentTypeDescription="Create a new document." ma:contentTypeScope="" ma:versionID="22dd4adc07ab5a271ffd3ed46a70d543">
  <xsd:schema xmlns:xsd="http://www.w3.org/2001/XMLSchema" xmlns:xs="http://www.w3.org/2001/XMLSchema" xmlns:p="http://schemas.microsoft.com/office/2006/metadata/properties" xmlns:ns2="7137ddd0-68b8-4034-b5d9-1a491c573c04" xmlns:ns3="aa2458f2-ee03-4588-aef2-6533588dc99a" targetNamespace="http://schemas.microsoft.com/office/2006/metadata/properties" ma:root="true" ma:fieldsID="b0a32fbf66e9f3b37490cc086dcb7bb2" ns2:_="" ns3:_="">
    <xsd:import namespace="7137ddd0-68b8-4034-b5d9-1a491c573c04"/>
    <xsd:import namespace="aa2458f2-ee03-4588-aef2-6533588dc9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37ddd0-68b8-4034-b5d9-1a491c573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c2052f8-4397-4292-b0f7-aa3d2ae4d61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458f2-ee03-4588-aef2-6533588dc99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aff4f41-87e4-4a55-9eff-e0670cb12e5a}" ma:internalName="TaxCatchAll" ma:showField="CatchAllData" ma:web="aa2458f2-ee03-4588-aef2-6533588dc9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a2458f2-ee03-4588-aef2-6533588dc99a" xsi:nil="true"/>
    <lcf76f155ced4ddcb4097134ff3c332f xmlns="7137ddd0-68b8-4034-b5d9-1a491c573c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40F7BD-2EBA-4474-A976-D72EBEC3C4E0}">
  <ds:schemaRefs>
    <ds:schemaRef ds:uri="http://schemas.microsoft.com/sharepoint/v3/contenttype/forms"/>
  </ds:schemaRefs>
</ds:datastoreItem>
</file>

<file path=customXml/itemProps2.xml><?xml version="1.0" encoding="utf-8"?>
<ds:datastoreItem xmlns:ds="http://schemas.openxmlformats.org/officeDocument/2006/customXml" ds:itemID="{8EF79B5B-9590-4275-BB90-A3E1BF5C1543}">
  <ds:schemaRefs>
    <ds:schemaRef ds:uri="7137ddd0-68b8-4034-b5d9-1a491c573c04"/>
    <ds:schemaRef ds:uri="aa2458f2-ee03-4588-aef2-6533588dc9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B720DD3-3288-4E80-A50E-93F5C0C215CC}">
  <ds:schemaRefs>
    <ds:schemaRef ds:uri="7137ddd0-68b8-4034-b5d9-1a491c573c04"/>
    <ds:schemaRef ds:uri="aa2458f2-ee03-4588-aef2-6533588dc9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d2181ed3-394b-4589-9337-6cf89d5339a5}" enabled="0" method="" siteId="{d2181ed3-394b-4589-9337-6cf89d5339a5}" removed="1"/>
</clbl:labelList>
</file>

<file path=docProps/app.xml><?xml version="1.0" encoding="utf-8"?>
<Properties xmlns="http://schemas.openxmlformats.org/officeDocument/2006/extended-properties" xmlns:vt="http://schemas.openxmlformats.org/officeDocument/2006/docPropsVTypes">
  <Template>Tiera_esitysmallipohja_2019</Template>
  <TotalTime>513</TotalTime>
  <Words>1717</Words>
  <Application>Microsoft Office PowerPoint</Application>
  <PresentationFormat>Laajakuva</PresentationFormat>
  <Paragraphs>228</Paragraphs>
  <Slides>37</Slides>
  <Notes>5</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37</vt:i4>
      </vt:variant>
    </vt:vector>
  </HeadingPairs>
  <TitlesOfParts>
    <vt:vector size="42" baseType="lpstr">
      <vt:lpstr>Arial</vt:lpstr>
      <vt:lpstr>Calibri</vt:lpstr>
      <vt:lpstr>Times New Roman</vt:lpstr>
      <vt:lpstr>Tiera 2019</vt:lpstr>
      <vt:lpstr>Teema1</vt:lpstr>
      <vt:lpstr>PowerPoint-esitys</vt:lpstr>
      <vt:lpstr>PowerPoint-esitys</vt:lpstr>
      <vt:lpstr>PowerPoint-esitys</vt:lpstr>
      <vt:lpstr>PSOP- palveluseteli- ja ostopalvelujärjestelmä, hakeutuminen palvelusetelituottajaksi</vt:lpstr>
      <vt:lpstr>Sisältö</vt:lpstr>
      <vt:lpstr>Ensimmäinen kirjautuminen järjestelmään</vt:lpstr>
      <vt:lpstr>Ensimmäinen kirjautuminen järjestelmään</vt:lpstr>
      <vt:lpstr>Ensimmäinen kirjautuminen järjestelmään</vt:lpstr>
      <vt:lpstr>Ensimmäinen kirjautuminen järjestelmään</vt:lpstr>
      <vt:lpstr>Ensimmäinen kirjautuminen järjestelmään</vt:lpstr>
      <vt:lpstr>Ensimmäinen kirjautuminen järjestelmään</vt:lpstr>
      <vt:lpstr>Ensimmäinen kirjautuminen järjestelmään</vt:lpstr>
      <vt:lpstr>Ensimmäinen kirjautuminen järjestelmään</vt:lpstr>
      <vt:lpstr>Palvelunjärjestäjän käyttäjähallinta</vt:lpstr>
      <vt:lpstr>Palveluntuottajaksi hakeutuminen perustietojen syötön jälkeen</vt:lpstr>
      <vt:lpstr>Tietojen syöttö järjestelmään</vt:lpstr>
      <vt:lpstr>Tietojen syöttö järjestelmään</vt:lpstr>
      <vt:lpstr>Tietojen syöttö järjestelmään</vt:lpstr>
      <vt:lpstr>Tietojen syöttö järjestelmään</vt:lpstr>
      <vt:lpstr>Tietojen syöttö järjestelmään</vt:lpstr>
      <vt:lpstr>Tietojen syöttö järjestelmään</vt:lpstr>
      <vt:lpstr>Tietojen syöttö järjestelmään</vt:lpstr>
      <vt:lpstr>Tietojen syöttö järjestelmään</vt:lpstr>
      <vt:lpstr>Tietojen syöttö järjestelmään</vt:lpstr>
      <vt:lpstr>Tietojen syöttö järjestelmään</vt:lpstr>
      <vt:lpstr>Tietojen syöttö järjestelmään</vt:lpstr>
      <vt:lpstr>Tietojen syöttö järjestelmään</vt:lpstr>
      <vt:lpstr>Tietojen syöttö järjestelmään</vt:lpstr>
      <vt:lpstr>Tietojen syöttö järjestelmään</vt:lpstr>
      <vt:lpstr>Tietojen syöttö järjestelmään</vt:lpstr>
      <vt:lpstr>PSOPin käyttö hakeutumisen jälkeen</vt:lpstr>
      <vt:lpstr>PSOPin käyttö hakeutumisen jälkeen</vt:lpstr>
      <vt:lpstr>Käyttäjähallinta</vt:lpstr>
      <vt:lpstr>Käyttäjähallinta</vt:lpstr>
      <vt:lpstr>Suomi.fi Valtuuksien myöntäminen</vt:lpstr>
      <vt:lpstr>Suomi.fi Valtuudet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PSOP palveluntuottajainfo</dc:title>
  <dc:creator>Kaurala Silja</dc:creator>
  <cp:lastModifiedBy>Kilpeläinen Riikka</cp:lastModifiedBy>
  <cp:revision>12</cp:revision>
  <dcterms:created xsi:type="dcterms:W3CDTF">2019-08-26T12:38:48Z</dcterms:created>
  <dcterms:modified xsi:type="dcterms:W3CDTF">2022-11-24T07:29:37Z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0x01010003897DCC03A81A4E87B5194B27956411</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